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333" r:id="rId21"/>
    <p:sldId id="334" r:id="rId22"/>
    <p:sldId id="284" r:id="rId23"/>
    <p:sldId id="269" r:id="rId24"/>
    <p:sldId id="304" r:id="rId25"/>
    <p:sldId id="305" r:id="rId26"/>
    <p:sldId id="307" r:id="rId27"/>
    <p:sldId id="306" r:id="rId28"/>
    <p:sldId id="308" r:id="rId29"/>
    <p:sldId id="270" r:id="rId30"/>
    <p:sldId id="309" r:id="rId31"/>
    <p:sldId id="310" r:id="rId32"/>
    <p:sldId id="311" r:id="rId33"/>
    <p:sldId id="312" r:id="rId34"/>
    <p:sldId id="314" r:id="rId35"/>
    <p:sldId id="313" r:id="rId36"/>
    <p:sldId id="315" r:id="rId37"/>
    <p:sldId id="316" r:id="rId38"/>
    <p:sldId id="317" r:id="rId39"/>
    <p:sldId id="294" r:id="rId40"/>
    <p:sldId id="296" r:id="rId41"/>
    <p:sldId id="318" r:id="rId42"/>
    <p:sldId id="319" r:id="rId43"/>
    <p:sldId id="321" r:id="rId44"/>
    <p:sldId id="322" r:id="rId45"/>
    <p:sldId id="323" r:id="rId46"/>
    <p:sldId id="324" r:id="rId47"/>
    <p:sldId id="288" r:id="rId48"/>
    <p:sldId id="289" r:id="rId49"/>
    <p:sldId id="320" r:id="rId50"/>
    <p:sldId id="274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01"/>
    <p:restoredTop sz="85174"/>
  </p:normalViewPr>
  <p:slideViewPr>
    <p:cSldViewPr snapToGrid="0" snapToObjects="1">
      <p:cViewPr varScale="1">
        <p:scale>
          <a:sx n="82" d="100"/>
          <a:sy n="82" d="100"/>
        </p:scale>
        <p:origin x="92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A959DC-7978-4329-BEBB-248639E0BFE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B5D2169-C043-4C63-B686-74723903ABCD}">
      <dgm:prSet phldrT="[Texto]"/>
      <dgm:spPr/>
      <dgm:t>
        <a:bodyPr/>
        <a:lstStyle/>
        <a:p>
          <a:r>
            <a:rPr lang="es-US" dirty="0"/>
            <a:t>API </a:t>
          </a:r>
          <a:r>
            <a:rPr lang="es-US" dirty="0" err="1"/>
            <a:t>Request</a:t>
          </a:r>
          <a:endParaRPr lang="es-US" dirty="0"/>
        </a:p>
        <a:p>
          <a:r>
            <a:rPr lang="es-US" dirty="0"/>
            <a:t>and </a:t>
          </a:r>
          <a:r>
            <a:rPr lang="es-US" dirty="0" err="1"/>
            <a:t>parsing</a:t>
          </a:r>
          <a:r>
            <a:rPr lang="es-US" dirty="0"/>
            <a:t> </a:t>
          </a:r>
          <a:r>
            <a:rPr lang="es-US" dirty="0" err="1"/>
            <a:t>the</a:t>
          </a:r>
          <a:r>
            <a:rPr lang="es-US" dirty="0"/>
            <a:t> data	</a:t>
          </a:r>
          <a:endParaRPr lang="es-MX" dirty="0"/>
        </a:p>
      </dgm:t>
    </dgm:pt>
    <dgm:pt modelId="{FE1AA319-9CDD-4848-B23C-636E0C47DCA7}" type="parTrans" cxnId="{0A9E3ECC-3C95-4AC0-8BA4-372E72FC6C48}">
      <dgm:prSet/>
      <dgm:spPr/>
      <dgm:t>
        <a:bodyPr/>
        <a:lstStyle/>
        <a:p>
          <a:endParaRPr lang="es-MX"/>
        </a:p>
      </dgm:t>
    </dgm:pt>
    <dgm:pt modelId="{299AFDD8-EB38-4775-99AA-4BA7064F3507}" type="sibTrans" cxnId="{0A9E3ECC-3C95-4AC0-8BA4-372E72FC6C48}">
      <dgm:prSet/>
      <dgm:spPr/>
      <dgm:t>
        <a:bodyPr/>
        <a:lstStyle/>
        <a:p>
          <a:endParaRPr lang="es-MX"/>
        </a:p>
      </dgm:t>
    </dgm:pt>
    <dgm:pt modelId="{91324030-4635-47A1-8ACA-30BF3F005029}">
      <dgm:prSet phldrT="[Texto]"/>
      <dgm:spPr/>
      <dgm:t>
        <a:bodyPr/>
        <a:lstStyle/>
        <a:p>
          <a:r>
            <a:rPr lang="es-US" dirty="0" err="1"/>
            <a:t>Conversion</a:t>
          </a:r>
          <a:r>
            <a:rPr lang="es-US" dirty="0"/>
            <a:t> </a:t>
          </a:r>
          <a:r>
            <a:rPr lang="es-US" dirty="0" err="1"/>
            <a:t>to</a:t>
          </a:r>
          <a:r>
            <a:rPr lang="es-US" dirty="0"/>
            <a:t> </a:t>
          </a:r>
          <a:r>
            <a:rPr lang="es-US" dirty="0" err="1"/>
            <a:t>dataframe</a:t>
          </a:r>
          <a:endParaRPr lang="es-MX" dirty="0"/>
        </a:p>
      </dgm:t>
    </dgm:pt>
    <dgm:pt modelId="{FEAFF59E-63B7-416A-8085-8F2BB37639C4}" type="parTrans" cxnId="{D115D3E8-B5E9-4502-ACFF-E7B1DF2A283E}">
      <dgm:prSet/>
      <dgm:spPr/>
      <dgm:t>
        <a:bodyPr/>
        <a:lstStyle/>
        <a:p>
          <a:endParaRPr lang="es-MX"/>
        </a:p>
      </dgm:t>
    </dgm:pt>
    <dgm:pt modelId="{F293A5F0-46B9-4C77-9793-CCA808AEDBB3}" type="sibTrans" cxnId="{D115D3E8-B5E9-4502-ACFF-E7B1DF2A283E}">
      <dgm:prSet/>
      <dgm:spPr/>
      <dgm:t>
        <a:bodyPr/>
        <a:lstStyle/>
        <a:p>
          <a:endParaRPr lang="es-MX"/>
        </a:p>
      </dgm:t>
    </dgm:pt>
    <dgm:pt modelId="{0C51B9CF-51E8-4C3B-9A84-8E7DF2CC6642}">
      <dgm:prSet phldrT="[Texto]"/>
      <dgm:spPr/>
      <dgm:t>
        <a:bodyPr/>
        <a:lstStyle/>
        <a:p>
          <a:r>
            <a:rPr lang="es-US" dirty="0" err="1"/>
            <a:t>Treating</a:t>
          </a:r>
          <a:r>
            <a:rPr lang="es-US" dirty="0"/>
            <a:t> </a:t>
          </a:r>
          <a:r>
            <a:rPr lang="es-US" dirty="0" err="1"/>
            <a:t>the</a:t>
          </a:r>
          <a:r>
            <a:rPr lang="es-US" dirty="0"/>
            <a:t> data</a:t>
          </a:r>
          <a:endParaRPr lang="es-MX" dirty="0"/>
        </a:p>
      </dgm:t>
    </dgm:pt>
    <dgm:pt modelId="{69F6FE9B-E3E1-4B65-B6D4-57BD21330F72}" type="parTrans" cxnId="{7EA6019E-4E42-4F27-955F-17D6278B9642}">
      <dgm:prSet/>
      <dgm:spPr/>
      <dgm:t>
        <a:bodyPr/>
        <a:lstStyle/>
        <a:p>
          <a:endParaRPr lang="es-MX"/>
        </a:p>
      </dgm:t>
    </dgm:pt>
    <dgm:pt modelId="{6678A071-473C-4FCB-A258-6B0B79BC67D9}" type="sibTrans" cxnId="{7EA6019E-4E42-4F27-955F-17D6278B9642}">
      <dgm:prSet/>
      <dgm:spPr/>
      <dgm:t>
        <a:bodyPr/>
        <a:lstStyle/>
        <a:p>
          <a:endParaRPr lang="es-MX"/>
        </a:p>
      </dgm:t>
    </dgm:pt>
    <dgm:pt modelId="{1585559E-6C30-4415-9792-6FB699576ECB}" type="pres">
      <dgm:prSet presAssocID="{D2A959DC-7978-4329-BEBB-248639E0BFEA}" presName="Name0" presStyleCnt="0">
        <dgm:presLayoutVars>
          <dgm:dir/>
          <dgm:resizeHandles val="exact"/>
        </dgm:presLayoutVars>
      </dgm:prSet>
      <dgm:spPr/>
    </dgm:pt>
    <dgm:pt modelId="{55CF393B-46C7-4F01-BF6B-F940ED77C42C}" type="pres">
      <dgm:prSet presAssocID="{7B5D2169-C043-4C63-B686-74723903ABCD}" presName="node" presStyleLbl="node1" presStyleIdx="0" presStyleCnt="3">
        <dgm:presLayoutVars>
          <dgm:bulletEnabled val="1"/>
        </dgm:presLayoutVars>
      </dgm:prSet>
      <dgm:spPr/>
    </dgm:pt>
    <dgm:pt modelId="{740E6324-6B9F-4D71-A7DF-FEBE95CD278A}" type="pres">
      <dgm:prSet presAssocID="{299AFDD8-EB38-4775-99AA-4BA7064F3507}" presName="sibTrans" presStyleLbl="sibTrans2D1" presStyleIdx="0" presStyleCnt="2"/>
      <dgm:spPr/>
    </dgm:pt>
    <dgm:pt modelId="{F2C3296D-F08D-4513-AE5E-EEA77141D2C1}" type="pres">
      <dgm:prSet presAssocID="{299AFDD8-EB38-4775-99AA-4BA7064F3507}" presName="connectorText" presStyleLbl="sibTrans2D1" presStyleIdx="0" presStyleCnt="2"/>
      <dgm:spPr/>
    </dgm:pt>
    <dgm:pt modelId="{AEA89848-9AF5-4423-B731-502BFC5593FF}" type="pres">
      <dgm:prSet presAssocID="{91324030-4635-47A1-8ACA-30BF3F005029}" presName="node" presStyleLbl="node1" presStyleIdx="1" presStyleCnt="3">
        <dgm:presLayoutVars>
          <dgm:bulletEnabled val="1"/>
        </dgm:presLayoutVars>
      </dgm:prSet>
      <dgm:spPr/>
    </dgm:pt>
    <dgm:pt modelId="{B0AB0841-194F-4488-A1E4-9C8417AF7DDD}" type="pres">
      <dgm:prSet presAssocID="{F293A5F0-46B9-4C77-9793-CCA808AEDBB3}" presName="sibTrans" presStyleLbl="sibTrans2D1" presStyleIdx="1" presStyleCnt="2"/>
      <dgm:spPr/>
    </dgm:pt>
    <dgm:pt modelId="{CCB8412A-09A1-48A9-B9C0-DCA16FA4E432}" type="pres">
      <dgm:prSet presAssocID="{F293A5F0-46B9-4C77-9793-CCA808AEDBB3}" presName="connectorText" presStyleLbl="sibTrans2D1" presStyleIdx="1" presStyleCnt="2"/>
      <dgm:spPr/>
    </dgm:pt>
    <dgm:pt modelId="{2600141C-AC0C-44CA-97C0-A46FACA03429}" type="pres">
      <dgm:prSet presAssocID="{0C51B9CF-51E8-4C3B-9A84-8E7DF2CC6642}" presName="node" presStyleLbl="node1" presStyleIdx="2" presStyleCnt="3">
        <dgm:presLayoutVars>
          <dgm:bulletEnabled val="1"/>
        </dgm:presLayoutVars>
      </dgm:prSet>
      <dgm:spPr/>
    </dgm:pt>
  </dgm:ptLst>
  <dgm:cxnLst>
    <dgm:cxn modelId="{1E08E331-4312-47B0-B436-0FCE513E3D04}" type="presOf" srcId="{F293A5F0-46B9-4C77-9793-CCA808AEDBB3}" destId="{B0AB0841-194F-4488-A1E4-9C8417AF7DDD}" srcOrd="0" destOrd="0" presId="urn:microsoft.com/office/officeart/2005/8/layout/process1"/>
    <dgm:cxn modelId="{2495786F-9CE1-4C2A-9E02-09B06C0CDA35}" type="presOf" srcId="{F293A5F0-46B9-4C77-9793-CCA808AEDBB3}" destId="{CCB8412A-09A1-48A9-B9C0-DCA16FA4E432}" srcOrd="1" destOrd="0" presId="urn:microsoft.com/office/officeart/2005/8/layout/process1"/>
    <dgm:cxn modelId="{0A9A0956-9591-4465-B213-F7D787FC48A9}" type="presOf" srcId="{7B5D2169-C043-4C63-B686-74723903ABCD}" destId="{55CF393B-46C7-4F01-BF6B-F940ED77C42C}" srcOrd="0" destOrd="0" presId="urn:microsoft.com/office/officeart/2005/8/layout/process1"/>
    <dgm:cxn modelId="{A92B9E8A-21E8-4ADC-8843-676F5BC06D48}" type="presOf" srcId="{0C51B9CF-51E8-4C3B-9A84-8E7DF2CC6642}" destId="{2600141C-AC0C-44CA-97C0-A46FACA03429}" srcOrd="0" destOrd="0" presId="urn:microsoft.com/office/officeart/2005/8/layout/process1"/>
    <dgm:cxn modelId="{7EA6019E-4E42-4F27-955F-17D6278B9642}" srcId="{D2A959DC-7978-4329-BEBB-248639E0BFEA}" destId="{0C51B9CF-51E8-4C3B-9A84-8E7DF2CC6642}" srcOrd="2" destOrd="0" parTransId="{69F6FE9B-E3E1-4B65-B6D4-57BD21330F72}" sibTransId="{6678A071-473C-4FCB-A258-6B0B79BC67D9}"/>
    <dgm:cxn modelId="{6E3F49A4-6B88-4C78-842B-BF4D927E3058}" type="presOf" srcId="{D2A959DC-7978-4329-BEBB-248639E0BFEA}" destId="{1585559E-6C30-4415-9792-6FB699576ECB}" srcOrd="0" destOrd="0" presId="urn:microsoft.com/office/officeart/2005/8/layout/process1"/>
    <dgm:cxn modelId="{22BE05B5-9D32-45E2-823F-BC220E9D9898}" type="presOf" srcId="{91324030-4635-47A1-8ACA-30BF3F005029}" destId="{AEA89848-9AF5-4423-B731-502BFC5593FF}" srcOrd="0" destOrd="0" presId="urn:microsoft.com/office/officeart/2005/8/layout/process1"/>
    <dgm:cxn modelId="{0A9E3ECC-3C95-4AC0-8BA4-372E72FC6C48}" srcId="{D2A959DC-7978-4329-BEBB-248639E0BFEA}" destId="{7B5D2169-C043-4C63-B686-74723903ABCD}" srcOrd="0" destOrd="0" parTransId="{FE1AA319-9CDD-4848-B23C-636E0C47DCA7}" sibTransId="{299AFDD8-EB38-4775-99AA-4BA7064F3507}"/>
    <dgm:cxn modelId="{FF246DCC-C572-4717-971C-A1F24E5B69BD}" type="presOf" srcId="{299AFDD8-EB38-4775-99AA-4BA7064F3507}" destId="{F2C3296D-F08D-4513-AE5E-EEA77141D2C1}" srcOrd="1" destOrd="0" presId="urn:microsoft.com/office/officeart/2005/8/layout/process1"/>
    <dgm:cxn modelId="{D115D3E8-B5E9-4502-ACFF-E7B1DF2A283E}" srcId="{D2A959DC-7978-4329-BEBB-248639E0BFEA}" destId="{91324030-4635-47A1-8ACA-30BF3F005029}" srcOrd="1" destOrd="0" parTransId="{FEAFF59E-63B7-416A-8085-8F2BB37639C4}" sibTransId="{F293A5F0-46B9-4C77-9793-CCA808AEDBB3}"/>
    <dgm:cxn modelId="{71AB35F0-3CB8-4BA6-BE41-E9D9F501AD43}" type="presOf" srcId="{299AFDD8-EB38-4775-99AA-4BA7064F3507}" destId="{740E6324-6B9F-4D71-A7DF-FEBE95CD278A}" srcOrd="0" destOrd="0" presId="urn:microsoft.com/office/officeart/2005/8/layout/process1"/>
    <dgm:cxn modelId="{EA665D99-4161-416B-BF96-4E976F19EC1F}" type="presParOf" srcId="{1585559E-6C30-4415-9792-6FB699576ECB}" destId="{55CF393B-46C7-4F01-BF6B-F940ED77C42C}" srcOrd="0" destOrd="0" presId="urn:microsoft.com/office/officeart/2005/8/layout/process1"/>
    <dgm:cxn modelId="{920D550C-91A6-43CA-AFAE-E3D53CBABA75}" type="presParOf" srcId="{1585559E-6C30-4415-9792-6FB699576ECB}" destId="{740E6324-6B9F-4D71-A7DF-FEBE95CD278A}" srcOrd="1" destOrd="0" presId="urn:microsoft.com/office/officeart/2005/8/layout/process1"/>
    <dgm:cxn modelId="{205D2273-F9B0-4E90-8CD4-127218DB5D05}" type="presParOf" srcId="{740E6324-6B9F-4D71-A7DF-FEBE95CD278A}" destId="{F2C3296D-F08D-4513-AE5E-EEA77141D2C1}" srcOrd="0" destOrd="0" presId="urn:microsoft.com/office/officeart/2005/8/layout/process1"/>
    <dgm:cxn modelId="{16DA1E11-3172-40BC-9AE7-1E8D9DD82B63}" type="presParOf" srcId="{1585559E-6C30-4415-9792-6FB699576ECB}" destId="{AEA89848-9AF5-4423-B731-502BFC5593FF}" srcOrd="2" destOrd="0" presId="urn:microsoft.com/office/officeart/2005/8/layout/process1"/>
    <dgm:cxn modelId="{B156C61D-E2C7-4E8E-88AF-1A8035127A98}" type="presParOf" srcId="{1585559E-6C30-4415-9792-6FB699576ECB}" destId="{B0AB0841-194F-4488-A1E4-9C8417AF7DDD}" srcOrd="3" destOrd="0" presId="urn:microsoft.com/office/officeart/2005/8/layout/process1"/>
    <dgm:cxn modelId="{31772705-09E8-470B-94A4-F423B7A893E9}" type="presParOf" srcId="{B0AB0841-194F-4488-A1E4-9C8417AF7DDD}" destId="{CCB8412A-09A1-48A9-B9C0-DCA16FA4E432}" srcOrd="0" destOrd="0" presId="urn:microsoft.com/office/officeart/2005/8/layout/process1"/>
    <dgm:cxn modelId="{9A8BD672-1FFA-4F56-AB5D-EDA1FC7AC748}" type="presParOf" srcId="{1585559E-6C30-4415-9792-6FB699576ECB}" destId="{2600141C-AC0C-44CA-97C0-A46FACA0342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8E0C40-9C73-43E4-BEAE-43276D737F8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1E3DF3A5-2A29-4E68-B760-2B77E67039CD}">
      <dgm:prSet phldrT="[Texto]"/>
      <dgm:spPr/>
      <dgm:t>
        <a:bodyPr/>
        <a:lstStyle/>
        <a:p>
          <a:r>
            <a:rPr lang="es-US" dirty="0" err="1"/>
            <a:t>Getting</a:t>
          </a:r>
          <a:r>
            <a:rPr lang="es-US" dirty="0"/>
            <a:t> </a:t>
          </a:r>
          <a:r>
            <a:rPr lang="es-US" dirty="0" err="1"/>
            <a:t>the</a:t>
          </a:r>
          <a:r>
            <a:rPr lang="es-US" dirty="0"/>
            <a:t> HTML </a:t>
          </a:r>
          <a:r>
            <a:rPr lang="es-US" dirty="0" err="1"/>
            <a:t>structure</a:t>
          </a:r>
          <a:r>
            <a:rPr lang="es-US" dirty="0"/>
            <a:t> </a:t>
          </a:r>
          <a:r>
            <a:rPr lang="es-US" dirty="0" err="1"/>
            <a:t>from</a:t>
          </a:r>
          <a:r>
            <a:rPr lang="es-US" dirty="0"/>
            <a:t> Wikipedia page</a:t>
          </a:r>
          <a:endParaRPr lang="es-MX" dirty="0"/>
        </a:p>
      </dgm:t>
    </dgm:pt>
    <dgm:pt modelId="{D676690B-D207-4A29-8C88-BEDAD2723D64}" type="parTrans" cxnId="{53CABE06-C59B-4C49-9E1B-0ED425DDF7A3}">
      <dgm:prSet/>
      <dgm:spPr/>
      <dgm:t>
        <a:bodyPr/>
        <a:lstStyle/>
        <a:p>
          <a:endParaRPr lang="es-MX"/>
        </a:p>
      </dgm:t>
    </dgm:pt>
    <dgm:pt modelId="{FC0A9742-B590-4BEC-AB18-50FCE3F6E1A8}" type="sibTrans" cxnId="{53CABE06-C59B-4C49-9E1B-0ED425DDF7A3}">
      <dgm:prSet/>
      <dgm:spPr/>
      <dgm:t>
        <a:bodyPr/>
        <a:lstStyle/>
        <a:p>
          <a:endParaRPr lang="es-MX"/>
        </a:p>
      </dgm:t>
    </dgm:pt>
    <dgm:pt modelId="{9D8CD49C-B8FB-4834-8476-37B7229678F5}">
      <dgm:prSet phldrT="[Texto]"/>
      <dgm:spPr/>
      <dgm:t>
        <a:bodyPr/>
        <a:lstStyle/>
        <a:p>
          <a:r>
            <a:rPr lang="es-US" dirty="0" err="1"/>
            <a:t>Extracting</a:t>
          </a:r>
          <a:r>
            <a:rPr lang="es-US" dirty="0"/>
            <a:t> </a:t>
          </a:r>
          <a:r>
            <a:rPr lang="es-US" dirty="0" err="1"/>
            <a:t>the</a:t>
          </a:r>
          <a:r>
            <a:rPr lang="es-US" dirty="0"/>
            <a:t> data </a:t>
          </a:r>
          <a:r>
            <a:rPr lang="es-US" dirty="0" err="1"/>
            <a:t>from</a:t>
          </a:r>
          <a:r>
            <a:rPr lang="es-US" dirty="0"/>
            <a:t> </a:t>
          </a:r>
          <a:r>
            <a:rPr lang="es-US" dirty="0" err="1"/>
            <a:t>the</a:t>
          </a:r>
          <a:r>
            <a:rPr lang="es-US" dirty="0"/>
            <a:t> HTML tables</a:t>
          </a:r>
          <a:endParaRPr lang="es-MX" dirty="0"/>
        </a:p>
      </dgm:t>
    </dgm:pt>
    <dgm:pt modelId="{B57ABEB9-098F-4B28-BFFD-4271B45B8229}" type="parTrans" cxnId="{E8998B4D-D3D6-4738-B6A1-0CDC704EBF15}">
      <dgm:prSet/>
      <dgm:spPr/>
      <dgm:t>
        <a:bodyPr/>
        <a:lstStyle/>
        <a:p>
          <a:endParaRPr lang="es-MX"/>
        </a:p>
      </dgm:t>
    </dgm:pt>
    <dgm:pt modelId="{B9B49B97-C782-48D6-8E4E-A632028640D2}" type="sibTrans" cxnId="{E8998B4D-D3D6-4738-B6A1-0CDC704EBF15}">
      <dgm:prSet/>
      <dgm:spPr/>
      <dgm:t>
        <a:bodyPr/>
        <a:lstStyle/>
        <a:p>
          <a:endParaRPr lang="es-MX"/>
        </a:p>
      </dgm:t>
    </dgm:pt>
    <dgm:pt modelId="{37C2F1B1-22AA-48F2-859B-54D572983319}">
      <dgm:prSet phldrT="[Texto]"/>
      <dgm:spPr/>
      <dgm:t>
        <a:bodyPr/>
        <a:lstStyle/>
        <a:p>
          <a:r>
            <a:rPr lang="es-US" dirty="0" err="1"/>
            <a:t>Creating</a:t>
          </a:r>
          <a:r>
            <a:rPr lang="es-US" dirty="0"/>
            <a:t> </a:t>
          </a:r>
          <a:r>
            <a:rPr lang="es-US" dirty="0" err="1"/>
            <a:t>the</a:t>
          </a:r>
          <a:r>
            <a:rPr lang="es-US" dirty="0"/>
            <a:t> </a:t>
          </a:r>
          <a:r>
            <a:rPr lang="es-US" dirty="0" err="1"/>
            <a:t>dataframe</a:t>
          </a:r>
          <a:endParaRPr lang="es-MX" dirty="0"/>
        </a:p>
      </dgm:t>
    </dgm:pt>
    <dgm:pt modelId="{601BE86D-6CBE-4326-A835-BD7B5EBBE888}" type="parTrans" cxnId="{3EA84789-B1E1-4C45-8CEC-662107CAB65A}">
      <dgm:prSet/>
      <dgm:spPr/>
      <dgm:t>
        <a:bodyPr/>
        <a:lstStyle/>
        <a:p>
          <a:endParaRPr lang="es-MX"/>
        </a:p>
      </dgm:t>
    </dgm:pt>
    <dgm:pt modelId="{161760CE-E9B3-4044-A4C0-B10C355DDD0D}" type="sibTrans" cxnId="{3EA84789-B1E1-4C45-8CEC-662107CAB65A}">
      <dgm:prSet/>
      <dgm:spPr/>
      <dgm:t>
        <a:bodyPr/>
        <a:lstStyle/>
        <a:p>
          <a:endParaRPr lang="es-MX"/>
        </a:p>
      </dgm:t>
    </dgm:pt>
    <dgm:pt modelId="{D8F8345C-05F3-40C7-ACAD-015A4AE3E9D8}" type="pres">
      <dgm:prSet presAssocID="{008E0C40-9C73-43E4-BEAE-43276D737F8F}" presName="Name0" presStyleCnt="0">
        <dgm:presLayoutVars>
          <dgm:dir/>
          <dgm:resizeHandles val="exact"/>
        </dgm:presLayoutVars>
      </dgm:prSet>
      <dgm:spPr/>
    </dgm:pt>
    <dgm:pt modelId="{D4614C4D-52CE-40D7-BC40-3C89B0777CA4}" type="pres">
      <dgm:prSet presAssocID="{1E3DF3A5-2A29-4E68-B760-2B77E67039CD}" presName="node" presStyleLbl="node1" presStyleIdx="0" presStyleCnt="3">
        <dgm:presLayoutVars>
          <dgm:bulletEnabled val="1"/>
        </dgm:presLayoutVars>
      </dgm:prSet>
      <dgm:spPr/>
    </dgm:pt>
    <dgm:pt modelId="{3FBD287A-3E2E-4340-94EA-E523D596CA9F}" type="pres">
      <dgm:prSet presAssocID="{FC0A9742-B590-4BEC-AB18-50FCE3F6E1A8}" presName="sibTrans" presStyleLbl="sibTrans2D1" presStyleIdx="0" presStyleCnt="2"/>
      <dgm:spPr/>
    </dgm:pt>
    <dgm:pt modelId="{4BE7AE3F-8322-48F7-9106-CB90CC7391DE}" type="pres">
      <dgm:prSet presAssocID="{FC0A9742-B590-4BEC-AB18-50FCE3F6E1A8}" presName="connectorText" presStyleLbl="sibTrans2D1" presStyleIdx="0" presStyleCnt="2"/>
      <dgm:spPr/>
    </dgm:pt>
    <dgm:pt modelId="{6FC24DF1-C57E-4488-8D22-EE5F28C59388}" type="pres">
      <dgm:prSet presAssocID="{9D8CD49C-B8FB-4834-8476-37B7229678F5}" presName="node" presStyleLbl="node1" presStyleIdx="1" presStyleCnt="3">
        <dgm:presLayoutVars>
          <dgm:bulletEnabled val="1"/>
        </dgm:presLayoutVars>
      </dgm:prSet>
      <dgm:spPr/>
    </dgm:pt>
    <dgm:pt modelId="{9AEBFAE4-8845-4624-B948-BFCF1C204CAA}" type="pres">
      <dgm:prSet presAssocID="{B9B49B97-C782-48D6-8E4E-A632028640D2}" presName="sibTrans" presStyleLbl="sibTrans2D1" presStyleIdx="1" presStyleCnt="2"/>
      <dgm:spPr/>
    </dgm:pt>
    <dgm:pt modelId="{8EFA3D9A-D5CC-494D-8CEA-996715607A1A}" type="pres">
      <dgm:prSet presAssocID="{B9B49B97-C782-48D6-8E4E-A632028640D2}" presName="connectorText" presStyleLbl="sibTrans2D1" presStyleIdx="1" presStyleCnt="2"/>
      <dgm:spPr/>
    </dgm:pt>
    <dgm:pt modelId="{AE3A85DF-187B-4AF5-880B-B433FF015BB7}" type="pres">
      <dgm:prSet presAssocID="{37C2F1B1-22AA-48F2-859B-54D572983319}" presName="node" presStyleLbl="node1" presStyleIdx="2" presStyleCnt="3">
        <dgm:presLayoutVars>
          <dgm:bulletEnabled val="1"/>
        </dgm:presLayoutVars>
      </dgm:prSet>
      <dgm:spPr/>
    </dgm:pt>
  </dgm:ptLst>
  <dgm:cxnLst>
    <dgm:cxn modelId="{53CABE06-C59B-4C49-9E1B-0ED425DDF7A3}" srcId="{008E0C40-9C73-43E4-BEAE-43276D737F8F}" destId="{1E3DF3A5-2A29-4E68-B760-2B77E67039CD}" srcOrd="0" destOrd="0" parTransId="{D676690B-D207-4A29-8C88-BEDAD2723D64}" sibTransId="{FC0A9742-B590-4BEC-AB18-50FCE3F6E1A8}"/>
    <dgm:cxn modelId="{5F26F862-B2B2-47CB-BAB2-3FB78FEF2410}" type="presOf" srcId="{1E3DF3A5-2A29-4E68-B760-2B77E67039CD}" destId="{D4614C4D-52CE-40D7-BC40-3C89B0777CA4}" srcOrd="0" destOrd="0" presId="urn:microsoft.com/office/officeart/2005/8/layout/process1"/>
    <dgm:cxn modelId="{720D6268-318B-4DCF-9875-AFC866EC7987}" type="presOf" srcId="{37C2F1B1-22AA-48F2-859B-54D572983319}" destId="{AE3A85DF-187B-4AF5-880B-B433FF015BB7}" srcOrd="0" destOrd="0" presId="urn:microsoft.com/office/officeart/2005/8/layout/process1"/>
    <dgm:cxn modelId="{E8998B4D-D3D6-4738-B6A1-0CDC704EBF15}" srcId="{008E0C40-9C73-43E4-BEAE-43276D737F8F}" destId="{9D8CD49C-B8FB-4834-8476-37B7229678F5}" srcOrd="1" destOrd="0" parTransId="{B57ABEB9-098F-4B28-BFFD-4271B45B8229}" sibTransId="{B9B49B97-C782-48D6-8E4E-A632028640D2}"/>
    <dgm:cxn modelId="{3EA84789-B1E1-4C45-8CEC-662107CAB65A}" srcId="{008E0C40-9C73-43E4-BEAE-43276D737F8F}" destId="{37C2F1B1-22AA-48F2-859B-54D572983319}" srcOrd="2" destOrd="0" parTransId="{601BE86D-6CBE-4326-A835-BD7B5EBBE888}" sibTransId="{161760CE-E9B3-4044-A4C0-B10C355DDD0D}"/>
    <dgm:cxn modelId="{344D228A-C8AC-46E8-947A-F894F990F6BE}" type="presOf" srcId="{FC0A9742-B590-4BEC-AB18-50FCE3F6E1A8}" destId="{3FBD287A-3E2E-4340-94EA-E523D596CA9F}" srcOrd="0" destOrd="0" presId="urn:microsoft.com/office/officeart/2005/8/layout/process1"/>
    <dgm:cxn modelId="{63D3D6A2-5B61-4890-99D8-9A2C76ED7534}" type="presOf" srcId="{B9B49B97-C782-48D6-8E4E-A632028640D2}" destId="{9AEBFAE4-8845-4624-B948-BFCF1C204CAA}" srcOrd="0" destOrd="0" presId="urn:microsoft.com/office/officeart/2005/8/layout/process1"/>
    <dgm:cxn modelId="{0531BDA3-4372-4822-BECD-90556FAC913E}" type="presOf" srcId="{9D8CD49C-B8FB-4834-8476-37B7229678F5}" destId="{6FC24DF1-C57E-4488-8D22-EE5F28C59388}" srcOrd="0" destOrd="0" presId="urn:microsoft.com/office/officeart/2005/8/layout/process1"/>
    <dgm:cxn modelId="{952CA8B3-83AF-480B-897D-AB0AEF2183FF}" type="presOf" srcId="{B9B49B97-C782-48D6-8E4E-A632028640D2}" destId="{8EFA3D9A-D5CC-494D-8CEA-996715607A1A}" srcOrd="1" destOrd="0" presId="urn:microsoft.com/office/officeart/2005/8/layout/process1"/>
    <dgm:cxn modelId="{E24962EB-41FC-4192-9F22-A37FB5EA5D90}" type="presOf" srcId="{FC0A9742-B590-4BEC-AB18-50FCE3F6E1A8}" destId="{4BE7AE3F-8322-48F7-9106-CB90CC7391DE}" srcOrd="1" destOrd="0" presId="urn:microsoft.com/office/officeart/2005/8/layout/process1"/>
    <dgm:cxn modelId="{E9E2F1EF-1800-41A5-8933-72A11AAEDBB4}" type="presOf" srcId="{008E0C40-9C73-43E4-BEAE-43276D737F8F}" destId="{D8F8345C-05F3-40C7-ACAD-015A4AE3E9D8}" srcOrd="0" destOrd="0" presId="urn:microsoft.com/office/officeart/2005/8/layout/process1"/>
    <dgm:cxn modelId="{507F6889-5F76-4B18-84A5-4C3548132F12}" type="presParOf" srcId="{D8F8345C-05F3-40C7-ACAD-015A4AE3E9D8}" destId="{D4614C4D-52CE-40D7-BC40-3C89B0777CA4}" srcOrd="0" destOrd="0" presId="urn:microsoft.com/office/officeart/2005/8/layout/process1"/>
    <dgm:cxn modelId="{7A7F3249-7C8F-4A4F-88FB-04CFB2117A74}" type="presParOf" srcId="{D8F8345C-05F3-40C7-ACAD-015A4AE3E9D8}" destId="{3FBD287A-3E2E-4340-94EA-E523D596CA9F}" srcOrd="1" destOrd="0" presId="urn:microsoft.com/office/officeart/2005/8/layout/process1"/>
    <dgm:cxn modelId="{84211DA8-7E6F-4705-97F7-3372D3BF23F7}" type="presParOf" srcId="{3FBD287A-3E2E-4340-94EA-E523D596CA9F}" destId="{4BE7AE3F-8322-48F7-9106-CB90CC7391DE}" srcOrd="0" destOrd="0" presId="urn:microsoft.com/office/officeart/2005/8/layout/process1"/>
    <dgm:cxn modelId="{949820D3-C04C-4560-AEA2-B33919CE36D8}" type="presParOf" srcId="{D8F8345C-05F3-40C7-ACAD-015A4AE3E9D8}" destId="{6FC24DF1-C57E-4488-8D22-EE5F28C59388}" srcOrd="2" destOrd="0" presId="urn:microsoft.com/office/officeart/2005/8/layout/process1"/>
    <dgm:cxn modelId="{43AECEA6-1782-4908-8BFD-65694F694D8B}" type="presParOf" srcId="{D8F8345C-05F3-40C7-ACAD-015A4AE3E9D8}" destId="{9AEBFAE4-8845-4624-B948-BFCF1C204CAA}" srcOrd="3" destOrd="0" presId="urn:microsoft.com/office/officeart/2005/8/layout/process1"/>
    <dgm:cxn modelId="{5B0A504D-C45A-4187-A3A7-04BD3874D326}" type="presParOf" srcId="{9AEBFAE4-8845-4624-B948-BFCF1C204CAA}" destId="{8EFA3D9A-D5CC-494D-8CEA-996715607A1A}" srcOrd="0" destOrd="0" presId="urn:microsoft.com/office/officeart/2005/8/layout/process1"/>
    <dgm:cxn modelId="{5ABDDB25-C5C4-4C95-91CE-188CA8BCB9F7}" type="presParOf" srcId="{D8F8345C-05F3-40C7-ACAD-015A4AE3E9D8}" destId="{AE3A85DF-187B-4AF5-880B-B433FF015BB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D0281BD-F9FF-4E6B-9D72-58BC4BCA544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2DC7D41-F6D1-43AC-993A-63AC7B596E3E}">
      <dgm:prSet phldrT="[Texto]"/>
      <dgm:spPr/>
      <dgm:t>
        <a:bodyPr/>
        <a:lstStyle/>
        <a:p>
          <a:r>
            <a:rPr lang="es-US" dirty="0" err="1"/>
            <a:t>Analylizing</a:t>
          </a:r>
          <a:r>
            <a:rPr lang="es-US" dirty="0"/>
            <a:t> data </a:t>
          </a:r>
          <a:r>
            <a:rPr lang="es-US" dirty="0" err="1"/>
            <a:t>from</a:t>
          </a:r>
          <a:r>
            <a:rPr lang="es-US" dirty="0"/>
            <a:t> CSV</a:t>
          </a:r>
          <a:endParaRPr lang="es-MX" dirty="0"/>
        </a:p>
      </dgm:t>
    </dgm:pt>
    <dgm:pt modelId="{7704C437-531C-40E8-8C14-D2B0116EA536}" type="parTrans" cxnId="{BD063FB4-63BA-4FF7-B0A8-97C43C9BB9C6}">
      <dgm:prSet/>
      <dgm:spPr/>
      <dgm:t>
        <a:bodyPr/>
        <a:lstStyle/>
        <a:p>
          <a:endParaRPr lang="es-MX"/>
        </a:p>
      </dgm:t>
    </dgm:pt>
    <dgm:pt modelId="{FBD715B5-6518-40E3-8484-C371E1149406}" type="sibTrans" cxnId="{BD063FB4-63BA-4FF7-B0A8-97C43C9BB9C6}">
      <dgm:prSet/>
      <dgm:spPr/>
      <dgm:t>
        <a:bodyPr/>
        <a:lstStyle/>
        <a:p>
          <a:endParaRPr lang="es-MX"/>
        </a:p>
      </dgm:t>
    </dgm:pt>
    <dgm:pt modelId="{C0F2BAC5-2EC7-4337-9C23-52A06F34DCEF}">
      <dgm:prSet phldrT="[Texto]"/>
      <dgm:spPr/>
      <dgm:t>
        <a:bodyPr/>
        <a:lstStyle/>
        <a:p>
          <a:r>
            <a:rPr lang="es-US" dirty="0" err="1"/>
            <a:t>Treating</a:t>
          </a:r>
          <a:r>
            <a:rPr lang="es-US" dirty="0"/>
            <a:t> </a:t>
          </a:r>
          <a:r>
            <a:rPr lang="es-US" dirty="0" err="1"/>
            <a:t>the</a:t>
          </a:r>
          <a:r>
            <a:rPr lang="es-US" dirty="0"/>
            <a:t> data</a:t>
          </a:r>
          <a:endParaRPr lang="es-MX" dirty="0"/>
        </a:p>
      </dgm:t>
    </dgm:pt>
    <dgm:pt modelId="{562ED213-12E5-4D75-84A6-27F9329EE517}" type="parTrans" cxnId="{31C15442-88A1-4EF9-A1C6-6C04821ADDFD}">
      <dgm:prSet/>
      <dgm:spPr/>
      <dgm:t>
        <a:bodyPr/>
        <a:lstStyle/>
        <a:p>
          <a:endParaRPr lang="es-MX"/>
        </a:p>
      </dgm:t>
    </dgm:pt>
    <dgm:pt modelId="{9B069281-A1D2-47F1-9319-88C50265F866}" type="sibTrans" cxnId="{31C15442-88A1-4EF9-A1C6-6C04821ADDFD}">
      <dgm:prSet/>
      <dgm:spPr/>
      <dgm:t>
        <a:bodyPr/>
        <a:lstStyle/>
        <a:p>
          <a:endParaRPr lang="es-MX"/>
        </a:p>
      </dgm:t>
    </dgm:pt>
    <dgm:pt modelId="{368091FE-5D2F-4C38-AD60-254CA45A7E43}">
      <dgm:prSet phldrT="[Texto]"/>
      <dgm:spPr/>
      <dgm:t>
        <a:bodyPr/>
        <a:lstStyle/>
        <a:p>
          <a:r>
            <a:rPr lang="es-US" dirty="0" err="1"/>
            <a:t>Enriching</a:t>
          </a:r>
          <a:r>
            <a:rPr lang="es-US" dirty="0"/>
            <a:t> </a:t>
          </a:r>
          <a:r>
            <a:rPr lang="es-US" dirty="0" err="1"/>
            <a:t>the</a:t>
          </a:r>
          <a:r>
            <a:rPr lang="es-US" dirty="0"/>
            <a:t> </a:t>
          </a:r>
          <a:r>
            <a:rPr lang="es-US" dirty="0" err="1"/>
            <a:t>dataframe</a:t>
          </a:r>
          <a:endParaRPr lang="es-MX" dirty="0"/>
        </a:p>
      </dgm:t>
    </dgm:pt>
    <dgm:pt modelId="{05F39EE1-446F-477F-881B-24034F682BA7}" type="parTrans" cxnId="{FACE03D8-0A94-4F5A-84F8-66B7D19E3C1B}">
      <dgm:prSet/>
      <dgm:spPr/>
      <dgm:t>
        <a:bodyPr/>
        <a:lstStyle/>
        <a:p>
          <a:endParaRPr lang="es-MX"/>
        </a:p>
      </dgm:t>
    </dgm:pt>
    <dgm:pt modelId="{B5A34D52-DE5E-4A35-96F8-252D270222EB}" type="sibTrans" cxnId="{FACE03D8-0A94-4F5A-84F8-66B7D19E3C1B}">
      <dgm:prSet/>
      <dgm:spPr/>
      <dgm:t>
        <a:bodyPr/>
        <a:lstStyle/>
        <a:p>
          <a:endParaRPr lang="es-MX"/>
        </a:p>
      </dgm:t>
    </dgm:pt>
    <dgm:pt modelId="{73718F6B-B92F-4407-808A-A096A3AB5988}" type="pres">
      <dgm:prSet presAssocID="{6D0281BD-F9FF-4E6B-9D72-58BC4BCA5441}" presName="Name0" presStyleCnt="0">
        <dgm:presLayoutVars>
          <dgm:dir/>
          <dgm:resizeHandles val="exact"/>
        </dgm:presLayoutVars>
      </dgm:prSet>
      <dgm:spPr/>
    </dgm:pt>
    <dgm:pt modelId="{FB28EAC5-D797-4D7D-B1B0-128BA5745DAB}" type="pres">
      <dgm:prSet presAssocID="{92DC7D41-F6D1-43AC-993A-63AC7B596E3E}" presName="node" presStyleLbl="node1" presStyleIdx="0" presStyleCnt="3">
        <dgm:presLayoutVars>
          <dgm:bulletEnabled val="1"/>
        </dgm:presLayoutVars>
      </dgm:prSet>
      <dgm:spPr/>
    </dgm:pt>
    <dgm:pt modelId="{05EF6F6F-295D-4696-91D0-663233608993}" type="pres">
      <dgm:prSet presAssocID="{FBD715B5-6518-40E3-8484-C371E1149406}" presName="sibTrans" presStyleLbl="sibTrans2D1" presStyleIdx="0" presStyleCnt="2"/>
      <dgm:spPr/>
    </dgm:pt>
    <dgm:pt modelId="{48813C7D-491B-4394-8D7A-697E3A79F0CA}" type="pres">
      <dgm:prSet presAssocID="{FBD715B5-6518-40E3-8484-C371E1149406}" presName="connectorText" presStyleLbl="sibTrans2D1" presStyleIdx="0" presStyleCnt="2"/>
      <dgm:spPr/>
    </dgm:pt>
    <dgm:pt modelId="{179EE180-717B-4EC8-A5A9-950872F8C361}" type="pres">
      <dgm:prSet presAssocID="{C0F2BAC5-2EC7-4337-9C23-52A06F34DCEF}" presName="node" presStyleLbl="node1" presStyleIdx="1" presStyleCnt="3">
        <dgm:presLayoutVars>
          <dgm:bulletEnabled val="1"/>
        </dgm:presLayoutVars>
      </dgm:prSet>
      <dgm:spPr/>
    </dgm:pt>
    <dgm:pt modelId="{5295176F-DB6F-4365-A4E3-7A1836E789DE}" type="pres">
      <dgm:prSet presAssocID="{9B069281-A1D2-47F1-9319-88C50265F866}" presName="sibTrans" presStyleLbl="sibTrans2D1" presStyleIdx="1" presStyleCnt="2"/>
      <dgm:spPr/>
    </dgm:pt>
    <dgm:pt modelId="{0FEC08B7-0B20-4778-BA06-072626D04663}" type="pres">
      <dgm:prSet presAssocID="{9B069281-A1D2-47F1-9319-88C50265F866}" presName="connectorText" presStyleLbl="sibTrans2D1" presStyleIdx="1" presStyleCnt="2"/>
      <dgm:spPr/>
    </dgm:pt>
    <dgm:pt modelId="{ED6C41C3-9DA4-413D-A3A7-C233D38FDA29}" type="pres">
      <dgm:prSet presAssocID="{368091FE-5D2F-4C38-AD60-254CA45A7E43}" presName="node" presStyleLbl="node1" presStyleIdx="2" presStyleCnt="3">
        <dgm:presLayoutVars>
          <dgm:bulletEnabled val="1"/>
        </dgm:presLayoutVars>
      </dgm:prSet>
      <dgm:spPr/>
    </dgm:pt>
  </dgm:ptLst>
  <dgm:cxnLst>
    <dgm:cxn modelId="{10BE900F-7152-4C38-A937-E51E7BA48C1E}" type="presOf" srcId="{6D0281BD-F9FF-4E6B-9D72-58BC4BCA5441}" destId="{73718F6B-B92F-4407-808A-A096A3AB5988}" srcOrd="0" destOrd="0" presId="urn:microsoft.com/office/officeart/2005/8/layout/process1"/>
    <dgm:cxn modelId="{654E2925-DF2C-48D9-BD43-9B93973683F1}" type="presOf" srcId="{9B069281-A1D2-47F1-9319-88C50265F866}" destId="{0FEC08B7-0B20-4778-BA06-072626D04663}" srcOrd="1" destOrd="0" presId="urn:microsoft.com/office/officeart/2005/8/layout/process1"/>
    <dgm:cxn modelId="{C8CA7E3A-A52E-483D-B3D8-8F293434D5D8}" type="presOf" srcId="{FBD715B5-6518-40E3-8484-C371E1149406}" destId="{05EF6F6F-295D-4696-91D0-663233608993}" srcOrd="0" destOrd="0" presId="urn:microsoft.com/office/officeart/2005/8/layout/process1"/>
    <dgm:cxn modelId="{6BD3993B-5FDB-45AA-86F7-283052A4AC83}" type="presOf" srcId="{9B069281-A1D2-47F1-9319-88C50265F866}" destId="{5295176F-DB6F-4365-A4E3-7A1836E789DE}" srcOrd="0" destOrd="0" presId="urn:microsoft.com/office/officeart/2005/8/layout/process1"/>
    <dgm:cxn modelId="{31C15442-88A1-4EF9-A1C6-6C04821ADDFD}" srcId="{6D0281BD-F9FF-4E6B-9D72-58BC4BCA5441}" destId="{C0F2BAC5-2EC7-4337-9C23-52A06F34DCEF}" srcOrd="1" destOrd="0" parTransId="{562ED213-12E5-4D75-84A6-27F9329EE517}" sibTransId="{9B069281-A1D2-47F1-9319-88C50265F866}"/>
    <dgm:cxn modelId="{9059066F-E9B9-41DE-ACE2-1DC526DA7016}" type="presOf" srcId="{92DC7D41-F6D1-43AC-993A-63AC7B596E3E}" destId="{FB28EAC5-D797-4D7D-B1B0-128BA5745DAB}" srcOrd="0" destOrd="0" presId="urn:microsoft.com/office/officeart/2005/8/layout/process1"/>
    <dgm:cxn modelId="{4309DF86-98C7-423F-A793-E071CCD593DD}" type="presOf" srcId="{368091FE-5D2F-4C38-AD60-254CA45A7E43}" destId="{ED6C41C3-9DA4-413D-A3A7-C233D38FDA29}" srcOrd="0" destOrd="0" presId="urn:microsoft.com/office/officeart/2005/8/layout/process1"/>
    <dgm:cxn modelId="{F9794EA9-E3A9-4942-BAF4-463373EABC90}" type="presOf" srcId="{C0F2BAC5-2EC7-4337-9C23-52A06F34DCEF}" destId="{179EE180-717B-4EC8-A5A9-950872F8C361}" srcOrd="0" destOrd="0" presId="urn:microsoft.com/office/officeart/2005/8/layout/process1"/>
    <dgm:cxn modelId="{BD063FB4-63BA-4FF7-B0A8-97C43C9BB9C6}" srcId="{6D0281BD-F9FF-4E6B-9D72-58BC4BCA5441}" destId="{92DC7D41-F6D1-43AC-993A-63AC7B596E3E}" srcOrd="0" destOrd="0" parTransId="{7704C437-531C-40E8-8C14-D2B0116EA536}" sibTransId="{FBD715B5-6518-40E3-8484-C371E1149406}"/>
    <dgm:cxn modelId="{FACE03D8-0A94-4F5A-84F8-66B7D19E3C1B}" srcId="{6D0281BD-F9FF-4E6B-9D72-58BC4BCA5441}" destId="{368091FE-5D2F-4C38-AD60-254CA45A7E43}" srcOrd="2" destOrd="0" parTransId="{05F39EE1-446F-477F-881B-24034F682BA7}" sibTransId="{B5A34D52-DE5E-4A35-96F8-252D270222EB}"/>
    <dgm:cxn modelId="{2C982ADF-CAB8-4AF6-9CE2-91E47BD6A185}" type="presOf" srcId="{FBD715B5-6518-40E3-8484-C371E1149406}" destId="{48813C7D-491B-4394-8D7A-697E3A79F0CA}" srcOrd="1" destOrd="0" presId="urn:microsoft.com/office/officeart/2005/8/layout/process1"/>
    <dgm:cxn modelId="{133C8C1D-E4F8-442F-9EF7-35EC867A0B42}" type="presParOf" srcId="{73718F6B-B92F-4407-808A-A096A3AB5988}" destId="{FB28EAC5-D797-4D7D-B1B0-128BA5745DAB}" srcOrd="0" destOrd="0" presId="urn:microsoft.com/office/officeart/2005/8/layout/process1"/>
    <dgm:cxn modelId="{8993BB2F-1F5B-49F9-856B-42E9B68FDA58}" type="presParOf" srcId="{73718F6B-B92F-4407-808A-A096A3AB5988}" destId="{05EF6F6F-295D-4696-91D0-663233608993}" srcOrd="1" destOrd="0" presId="urn:microsoft.com/office/officeart/2005/8/layout/process1"/>
    <dgm:cxn modelId="{C7D47513-8EA3-4E94-A435-DA5BD16D5661}" type="presParOf" srcId="{05EF6F6F-295D-4696-91D0-663233608993}" destId="{48813C7D-491B-4394-8D7A-697E3A79F0CA}" srcOrd="0" destOrd="0" presId="urn:microsoft.com/office/officeart/2005/8/layout/process1"/>
    <dgm:cxn modelId="{4D76C3C3-5BAD-4CD1-A306-37C5704D241C}" type="presParOf" srcId="{73718F6B-B92F-4407-808A-A096A3AB5988}" destId="{179EE180-717B-4EC8-A5A9-950872F8C361}" srcOrd="2" destOrd="0" presId="urn:microsoft.com/office/officeart/2005/8/layout/process1"/>
    <dgm:cxn modelId="{08221876-2488-4C93-9EB8-298CCFE989EC}" type="presParOf" srcId="{73718F6B-B92F-4407-808A-A096A3AB5988}" destId="{5295176F-DB6F-4365-A4E3-7A1836E789DE}" srcOrd="3" destOrd="0" presId="urn:microsoft.com/office/officeart/2005/8/layout/process1"/>
    <dgm:cxn modelId="{29BDC1CA-768E-4006-B92D-FE20E112A034}" type="presParOf" srcId="{5295176F-DB6F-4365-A4E3-7A1836E789DE}" destId="{0FEC08B7-0B20-4778-BA06-072626D04663}" srcOrd="0" destOrd="0" presId="urn:microsoft.com/office/officeart/2005/8/layout/process1"/>
    <dgm:cxn modelId="{9C831E17-08F6-4C0D-A31E-E0C547AF2091}" type="presParOf" srcId="{73718F6B-B92F-4407-808A-A096A3AB5988}" destId="{ED6C41C3-9DA4-413D-A3A7-C233D38FDA2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01B3AB2-52A4-48B7-8177-F484745BA18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976D77F-3A48-496D-9BFE-1E3077E0829A}">
      <dgm:prSet phldrT="[Texto]"/>
      <dgm:spPr/>
      <dgm:t>
        <a:bodyPr/>
        <a:lstStyle/>
        <a:p>
          <a:r>
            <a:rPr lang="es-US" dirty="0"/>
            <a:t>Data </a:t>
          </a:r>
          <a:r>
            <a:rPr lang="es-US" dirty="0" err="1"/>
            <a:t>acquisition</a:t>
          </a:r>
          <a:r>
            <a:rPr lang="es-US" dirty="0"/>
            <a:t> and </a:t>
          </a:r>
          <a:r>
            <a:rPr lang="es-US" dirty="0" err="1"/>
            <a:t>standarization</a:t>
          </a:r>
          <a:endParaRPr lang="es-MX" dirty="0"/>
        </a:p>
      </dgm:t>
    </dgm:pt>
    <dgm:pt modelId="{449590FD-2106-4CD7-A7E2-976C43B31B25}" type="parTrans" cxnId="{0960EABA-42F3-4A58-A774-6AA31E390B90}">
      <dgm:prSet/>
      <dgm:spPr/>
      <dgm:t>
        <a:bodyPr/>
        <a:lstStyle/>
        <a:p>
          <a:endParaRPr lang="es-MX"/>
        </a:p>
      </dgm:t>
    </dgm:pt>
    <dgm:pt modelId="{E50FF217-639F-4721-AAC0-7240528EA537}" type="sibTrans" cxnId="{0960EABA-42F3-4A58-A774-6AA31E390B90}">
      <dgm:prSet/>
      <dgm:spPr/>
      <dgm:t>
        <a:bodyPr/>
        <a:lstStyle/>
        <a:p>
          <a:endParaRPr lang="es-MX"/>
        </a:p>
      </dgm:t>
    </dgm:pt>
    <dgm:pt modelId="{19935077-F394-4A25-B7B6-F178CF3AAB05}">
      <dgm:prSet phldrT="[Texto]"/>
      <dgm:spPr/>
      <dgm:t>
        <a:bodyPr/>
        <a:lstStyle/>
        <a:p>
          <a:r>
            <a:rPr lang="es-US" dirty="0" err="1"/>
            <a:t>Creation</a:t>
          </a:r>
          <a:r>
            <a:rPr lang="es-US" dirty="0"/>
            <a:t> </a:t>
          </a:r>
          <a:r>
            <a:rPr lang="es-US" dirty="0" err="1"/>
            <a:t>of</a:t>
          </a:r>
          <a:r>
            <a:rPr lang="es-US" dirty="0"/>
            <a:t> </a:t>
          </a:r>
          <a:r>
            <a:rPr lang="es-US" dirty="0" err="1"/>
            <a:t>each</a:t>
          </a:r>
          <a:r>
            <a:rPr lang="es-US" dirty="0"/>
            <a:t> </a:t>
          </a:r>
          <a:r>
            <a:rPr lang="es-US" dirty="0" err="1"/>
            <a:t>classification</a:t>
          </a:r>
          <a:r>
            <a:rPr lang="es-US" dirty="0"/>
            <a:t> </a:t>
          </a:r>
          <a:r>
            <a:rPr lang="es-US" dirty="0" err="1"/>
            <a:t>model</a:t>
          </a:r>
          <a:endParaRPr lang="es-MX" dirty="0"/>
        </a:p>
      </dgm:t>
    </dgm:pt>
    <dgm:pt modelId="{7F6B75FE-526E-49ED-AE1D-78F9F0D52DE3}" type="parTrans" cxnId="{45682240-A4AC-4412-8C9F-8D2AD1F54BF8}">
      <dgm:prSet/>
      <dgm:spPr/>
      <dgm:t>
        <a:bodyPr/>
        <a:lstStyle/>
        <a:p>
          <a:endParaRPr lang="es-MX"/>
        </a:p>
      </dgm:t>
    </dgm:pt>
    <dgm:pt modelId="{D30E8B75-C2F4-4272-8395-DBBB6BDBC17E}" type="sibTrans" cxnId="{45682240-A4AC-4412-8C9F-8D2AD1F54BF8}">
      <dgm:prSet/>
      <dgm:spPr/>
      <dgm:t>
        <a:bodyPr/>
        <a:lstStyle/>
        <a:p>
          <a:endParaRPr lang="es-MX"/>
        </a:p>
      </dgm:t>
    </dgm:pt>
    <dgm:pt modelId="{E9D9623D-6374-46F1-8807-B5BF31ECDEEA}">
      <dgm:prSet phldrT="[Texto]"/>
      <dgm:spPr/>
      <dgm:t>
        <a:bodyPr/>
        <a:lstStyle/>
        <a:p>
          <a:r>
            <a:rPr lang="es-US" dirty="0"/>
            <a:t>Training </a:t>
          </a:r>
          <a:r>
            <a:rPr lang="es-US" dirty="0" err="1"/>
            <a:t>the</a:t>
          </a:r>
          <a:r>
            <a:rPr lang="es-US" dirty="0"/>
            <a:t> </a:t>
          </a:r>
          <a:r>
            <a:rPr lang="es-US" dirty="0" err="1"/>
            <a:t>models</a:t>
          </a:r>
          <a:endParaRPr lang="es-MX" dirty="0"/>
        </a:p>
      </dgm:t>
    </dgm:pt>
    <dgm:pt modelId="{36217A75-CDAF-4FA0-91D9-086906505169}" type="parTrans" cxnId="{B52A390C-AF33-402F-8B39-594825D0F81B}">
      <dgm:prSet/>
      <dgm:spPr/>
      <dgm:t>
        <a:bodyPr/>
        <a:lstStyle/>
        <a:p>
          <a:endParaRPr lang="es-MX"/>
        </a:p>
      </dgm:t>
    </dgm:pt>
    <dgm:pt modelId="{B104A0E1-B0A7-42A5-9BE7-2A60E83F5A59}" type="sibTrans" cxnId="{B52A390C-AF33-402F-8B39-594825D0F81B}">
      <dgm:prSet/>
      <dgm:spPr/>
      <dgm:t>
        <a:bodyPr/>
        <a:lstStyle/>
        <a:p>
          <a:endParaRPr lang="es-MX"/>
        </a:p>
      </dgm:t>
    </dgm:pt>
    <dgm:pt modelId="{FDE56646-D9A6-428C-9E49-36FFAC48A7C3}">
      <dgm:prSet/>
      <dgm:spPr/>
      <dgm:t>
        <a:bodyPr/>
        <a:lstStyle/>
        <a:p>
          <a:r>
            <a:rPr lang="es-US" dirty="0"/>
            <a:t>Data </a:t>
          </a:r>
          <a:r>
            <a:rPr lang="es-US" dirty="0" err="1"/>
            <a:t>spliting</a:t>
          </a:r>
          <a:r>
            <a:rPr lang="es-US" dirty="0"/>
            <a:t> (Train/Test)</a:t>
          </a:r>
          <a:endParaRPr lang="es-MX" dirty="0"/>
        </a:p>
      </dgm:t>
    </dgm:pt>
    <dgm:pt modelId="{C1C5DDA4-7FA8-4E07-A2B9-57E616A24E0C}" type="parTrans" cxnId="{4F820D9F-4644-40DE-AF64-205AE54F6850}">
      <dgm:prSet/>
      <dgm:spPr/>
      <dgm:t>
        <a:bodyPr/>
        <a:lstStyle/>
        <a:p>
          <a:endParaRPr lang="es-MX"/>
        </a:p>
      </dgm:t>
    </dgm:pt>
    <dgm:pt modelId="{7E530784-1B0A-4B3E-B5E1-DF79E01BCA00}" type="sibTrans" cxnId="{4F820D9F-4644-40DE-AF64-205AE54F6850}">
      <dgm:prSet/>
      <dgm:spPr/>
      <dgm:t>
        <a:bodyPr/>
        <a:lstStyle/>
        <a:p>
          <a:endParaRPr lang="es-MX"/>
        </a:p>
      </dgm:t>
    </dgm:pt>
    <dgm:pt modelId="{856DB283-88BC-4A43-A9B0-57A98400A165}">
      <dgm:prSet/>
      <dgm:spPr/>
      <dgm:t>
        <a:bodyPr/>
        <a:lstStyle/>
        <a:p>
          <a:r>
            <a:rPr lang="es-US" dirty="0"/>
            <a:t>Test </a:t>
          </a:r>
          <a:r>
            <a:rPr lang="es-US" dirty="0" err="1"/>
            <a:t>the</a:t>
          </a:r>
          <a:r>
            <a:rPr lang="es-US" dirty="0"/>
            <a:t> </a:t>
          </a:r>
          <a:r>
            <a:rPr lang="es-US" dirty="0" err="1"/>
            <a:t>models</a:t>
          </a:r>
          <a:endParaRPr lang="es-MX" dirty="0"/>
        </a:p>
      </dgm:t>
    </dgm:pt>
    <dgm:pt modelId="{BBAF656D-CB67-4BCC-84AC-13DF7CF3FC78}" type="parTrans" cxnId="{7B636614-E288-49C7-84DC-B82CAF278A17}">
      <dgm:prSet/>
      <dgm:spPr/>
      <dgm:t>
        <a:bodyPr/>
        <a:lstStyle/>
        <a:p>
          <a:endParaRPr lang="es-MX"/>
        </a:p>
      </dgm:t>
    </dgm:pt>
    <dgm:pt modelId="{ABC54E21-13AD-465C-9721-8E0A32584937}" type="sibTrans" cxnId="{7B636614-E288-49C7-84DC-B82CAF278A17}">
      <dgm:prSet/>
      <dgm:spPr/>
      <dgm:t>
        <a:bodyPr/>
        <a:lstStyle/>
        <a:p>
          <a:endParaRPr lang="es-MX"/>
        </a:p>
      </dgm:t>
    </dgm:pt>
    <dgm:pt modelId="{8AA74A85-FF6F-40EA-9DF4-0F7D465A8E83}">
      <dgm:prSet/>
      <dgm:spPr/>
      <dgm:t>
        <a:bodyPr/>
        <a:lstStyle/>
        <a:p>
          <a:r>
            <a:rPr lang="es-US" dirty="0" err="1"/>
            <a:t>Comparasion</a:t>
          </a:r>
          <a:r>
            <a:rPr lang="es-US" dirty="0"/>
            <a:t> </a:t>
          </a:r>
          <a:r>
            <a:rPr lang="es-US" dirty="0" err="1"/>
            <a:t>of</a:t>
          </a:r>
          <a:r>
            <a:rPr lang="es-US" dirty="0"/>
            <a:t> </a:t>
          </a:r>
          <a:r>
            <a:rPr lang="es-US" dirty="0" err="1"/>
            <a:t>the</a:t>
          </a:r>
          <a:r>
            <a:rPr lang="es-US" dirty="0"/>
            <a:t> </a:t>
          </a:r>
          <a:r>
            <a:rPr lang="es-US" dirty="0" err="1"/>
            <a:t>results</a:t>
          </a:r>
          <a:endParaRPr lang="es-MX" dirty="0"/>
        </a:p>
      </dgm:t>
    </dgm:pt>
    <dgm:pt modelId="{030A51C4-164F-4E9D-9A7A-EC1978E60E90}" type="parTrans" cxnId="{21924237-43B5-4AAF-B898-D61C1B5F4AAA}">
      <dgm:prSet/>
      <dgm:spPr/>
      <dgm:t>
        <a:bodyPr/>
        <a:lstStyle/>
        <a:p>
          <a:endParaRPr lang="es-MX"/>
        </a:p>
      </dgm:t>
    </dgm:pt>
    <dgm:pt modelId="{AECD9810-2B1A-4355-9636-3BC7D6D05A67}" type="sibTrans" cxnId="{21924237-43B5-4AAF-B898-D61C1B5F4AAA}">
      <dgm:prSet/>
      <dgm:spPr/>
      <dgm:t>
        <a:bodyPr/>
        <a:lstStyle/>
        <a:p>
          <a:endParaRPr lang="es-MX"/>
        </a:p>
      </dgm:t>
    </dgm:pt>
    <dgm:pt modelId="{B18468EF-2F11-474E-A963-8794DC571EE0}" type="pres">
      <dgm:prSet presAssocID="{801B3AB2-52A4-48B7-8177-F484745BA187}" presName="Name0" presStyleCnt="0">
        <dgm:presLayoutVars>
          <dgm:dir/>
          <dgm:resizeHandles val="exact"/>
        </dgm:presLayoutVars>
      </dgm:prSet>
      <dgm:spPr/>
    </dgm:pt>
    <dgm:pt modelId="{205EA1DB-D7C4-484C-B312-416DA7016226}" type="pres">
      <dgm:prSet presAssocID="{7976D77F-3A48-496D-9BFE-1E3077E0829A}" presName="node" presStyleLbl="node1" presStyleIdx="0" presStyleCnt="6">
        <dgm:presLayoutVars>
          <dgm:bulletEnabled val="1"/>
        </dgm:presLayoutVars>
      </dgm:prSet>
      <dgm:spPr/>
    </dgm:pt>
    <dgm:pt modelId="{10534FB3-5977-43F6-A844-58B985395225}" type="pres">
      <dgm:prSet presAssocID="{E50FF217-639F-4721-AAC0-7240528EA537}" presName="sibTrans" presStyleLbl="sibTrans2D1" presStyleIdx="0" presStyleCnt="5"/>
      <dgm:spPr/>
    </dgm:pt>
    <dgm:pt modelId="{F715F186-C3E6-4E58-9707-EC6B738899A7}" type="pres">
      <dgm:prSet presAssocID="{E50FF217-639F-4721-AAC0-7240528EA537}" presName="connectorText" presStyleLbl="sibTrans2D1" presStyleIdx="0" presStyleCnt="5"/>
      <dgm:spPr/>
    </dgm:pt>
    <dgm:pt modelId="{D2194FF3-11FB-41E0-B773-B871B1FE60E9}" type="pres">
      <dgm:prSet presAssocID="{FDE56646-D9A6-428C-9E49-36FFAC48A7C3}" presName="node" presStyleLbl="node1" presStyleIdx="1" presStyleCnt="6">
        <dgm:presLayoutVars>
          <dgm:bulletEnabled val="1"/>
        </dgm:presLayoutVars>
      </dgm:prSet>
      <dgm:spPr/>
    </dgm:pt>
    <dgm:pt modelId="{26D94B7B-E6C3-447B-98A7-2CD6ED5F6041}" type="pres">
      <dgm:prSet presAssocID="{7E530784-1B0A-4B3E-B5E1-DF79E01BCA00}" presName="sibTrans" presStyleLbl="sibTrans2D1" presStyleIdx="1" presStyleCnt="5"/>
      <dgm:spPr/>
    </dgm:pt>
    <dgm:pt modelId="{998C9887-31DA-45AA-9476-990F38C3BB2D}" type="pres">
      <dgm:prSet presAssocID="{7E530784-1B0A-4B3E-B5E1-DF79E01BCA00}" presName="connectorText" presStyleLbl="sibTrans2D1" presStyleIdx="1" presStyleCnt="5"/>
      <dgm:spPr/>
    </dgm:pt>
    <dgm:pt modelId="{128FE76E-B54C-49A7-82CE-E61A86866841}" type="pres">
      <dgm:prSet presAssocID="{19935077-F394-4A25-B7B6-F178CF3AAB05}" presName="node" presStyleLbl="node1" presStyleIdx="2" presStyleCnt="6">
        <dgm:presLayoutVars>
          <dgm:bulletEnabled val="1"/>
        </dgm:presLayoutVars>
      </dgm:prSet>
      <dgm:spPr/>
    </dgm:pt>
    <dgm:pt modelId="{029FEB9A-5DE0-49CB-B77D-7078B032E796}" type="pres">
      <dgm:prSet presAssocID="{D30E8B75-C2F4-4272-8395-DBBB6BDBC17E}" presName="sibTrans" presStyleLbl="sibTrans2D1" presStyleIdx="2" presStyleCnt="5"/>
      <dgm:spPr/>
    </dgm:pt>
    <dgm:pt modelId="{098BA96D-4F69-49E6-9F07-3445D6D561F6}" type="pres">
      <dgm:prSet presAssocID="{D30E8B75-C2F4-4272-8395-DBBB6BDBC17E}" presName="connectorText" presStyleLbl="sibTrans2D1" presStyleIdx="2" presStyleCnt="5"/>
      <dgm:spPr/>
    </dgm:pt>
    <dgm:pt modelId="{70AB3A18-0B09-4026-A8AE-736B74AF1FFB}" type="pres">
      <dgm:prSet presAssocID="{E9D9623D-6374-46F1-8807-B5BF31ECDEEA}" presName="node" presStyleLbl="node1" presStyleIdx="3" presStyleCnt="6">
        <dgm:presLayoutVars>
          <dgm:bulletEnabled val="1"/>
        </dgm:presLayoutVars>
      </dgm:prSet>
      <dgm:spPr/>
    </dgm:pt>
    <dgm:pt modelId="{0E99DB54-B740-4A7B-AD18-DC45920AF74A}" type="pres">
      <dgm:prSet presAssocID="{B104A0E1-B0A7-42A5-9BE7-2A60E83F5A59}" presName="sibTrans" presStyleLbl="sibTrans2D1" presStyleIdx="3" presStyleCnt="5"/>
      <dgm:spPr/>
    </dgm:pt>
    <dgm:pt modelId="{458B5741-1285-46C4-AA72-B033791B2BBF}" type="pres">
      <dgm:prSet presAssocID="{B104A0E1-B0A7-42A5-9BE7-2A60E83F5A59}" presName="connectorText" presStyleLbl="sibTrans2D1" presStyleIdx="3" presStyleCnt="5"/>
      <dgm:spPr/>
    </dgm:pt>
    <dgm:pt modelId="{BEB04661-CBBD-42A5-8A15-B1D0FB8DB1C6}" type="pres">
      <dgm:prSet presAssocID="{856DB283-88BC-4A43-A9B0-57A98400A165}" presName="node" presStyleLbl="node1" presStyleIdx="4" presStyleCnt="6">
        <dgm:presLayoutVars>
          <dgm:bulletEnabled val="1"/>
        </dgm:presLayoutVars>
      </dgm:prSet>
      <dgm:spPr/>
    </dgm:pt>
    <dgm:pt modelId="{4A069970-FBE1-412D-9698-DE51C35F2FF6}" type="pres">
      <dgm:prSet presAssocID="{ABC54E21-13AD-465C-9721-8E0A32584937}" presName="sibTrans" presStyleLbl="sibTrans2D1" presStyleIdx="4" presStyleCnt="5"/>
      <dgm:spPr/>
    </dgm:pt>
    <dgm:pt modelId="{13A753C1-80B9-4C6E-BAAB-FF35A6B8251E}" type="pres">
      <dgm:prSet presAssocID="{ABC54E21-13AD-465C-9721-8E0A32584937}" presName="connectorText" presStyleLbl="sibTrans2D1" presStyleIdx="4" presStyleCnt="5"/>
      <dgm:spPr/>
    </dgm:pt>
    <dgm:pt modelId="{6FBC206E-C611-4B51-8A8F-CD9D2CF397CD}" type="pres">
      <dgm:prSet presAssocID="{8AA74A85-FF6F-40EA-9DF4-0F7D465A8E83}" presName="node" presStyleLbl="node1" presStyleIdx="5" presStyleCnt="6">
        <dgm:presLayoutVars>
          <dgm:bulletEnabled val="1"/>
        </dgm:presLayoutVars>
      </dgm:prSet>
      <dgm:spPr/>
    </dgm:pt>
  </dgm:ptLst>
  <dgm:cxnLst>
    <dgm:cxn modelId="{880A1A0C-CBFE-4D6D-844D-C31B1CC1BA83}" type="presOf" srcId="{E9D9623D-6374-46F1-8807-B5BF31ECDEEA}" destId="{70AB3A18-0B09-4026-A8AE-736B74AF1FFB}" srcOrd="0" destOrd="0" presId="urn:microsoft.com/office/officeart/2005/8/layout/process1"/>
    <dgm:cxn modelId="{B52A390C-AF33-402F-8B39-594825D0F81B}" srcId="{801B3AB2-52A4-48B7-8177-F484745BA187}" destId="{E9D9623D-6374-46F1-8807-B5BF31ECDEEA}" srcOrd="3" destOrd="0" parTransId="{36217A75-CDAF-4FA0-91D9-086906505169}" sibTransId="{B104A0E1-B0A7-42A5-9BE7-2A60E83F5A59}"/>
    <dgm:cxn modelId="{FE793D0C-D3DA-4102-A0E3-4AB4C1D5DC90}" type="presOf" srcId="{801B3AB2-52A4-48B7-8177-F484745BA187}" destId="{B18468EF-2F11-474E-A963-8794DC571EE0}" srcOrd="0" destOrd="0" presId="urn:microsoft.com/office/officeart/2005/8/layout/process1"/>
    <dgm:cxn modelId="{700E5211-7F2D-4158-BB75-4E4DF94FAA36}" type="presOf" srcId="{B104A0E1-B0A7-42A5-9BE7-2A60E83F5A59}" destId="{458B5741-1285-46C4-AA72-B033791B2BBF}" srcOrd="1" destOrd="0" presId="urn:microsoft.com/office/officeart/2005/8/layout/process1"/>
    <dgm:cxn modelId="{7B636614-E288-49C7-84DC-B82CAF278A17}" srcId="{801B3AB2-52A4-48B7-8177-F484745BA187}" destId="{856DB283-88BC-4A43-A9B0-57A98400A165}" srcOrd="4" destOrd="0" parTransId="{BBAF656D-CB67-4BCC-84AC-13DF7CF3FC78}" sibTransId="{ABC54E21-13AD-465C-9721-8E0A32584937}"/>
    <dgm:cxn modelId="{A444A615-7174-4414-B513-472C8249F2AF}" type="presOf" srcId="{D30E8B75-C2F4-4272-8395-DBBB6BDBC17E}" destId="{098BA96D-4F69-49E6-9F07-3445D6D561F6}" srcOrd="1" destOrd="0" presId="urn:microsoft.com/office/officeart/2005/8/layout/process1"/>
    <dgm:cxn modelId="{1469402D-B51E-4730-81EE-8015EB4262BC}" type="presOf" srcId="{E50FF217-639F-4721-AAC0-7240528EA537}" destId="{F715F186-C3E6-4E58-9707-EC6B738899A7}" srcOrd="1" destOrd="0" presId="urn:microsoft.com/office/officeart/2005/8/layout/process1"/>
    <dgm:cxn modelId="{21924237-43B5-4AAF-B898-D61C1B5F4AAA}" srcId="{801B3AB2-52A4-48B7-8177-F484745BA187}" destId="{8AA74A85-FF6F-40EA-9DF4-0F7D465A8E83}" srcOrd="5" destOrd="0" parTransId="{030A51C4-164F-4E9D-9A7A-EC1978E60E90}" sibTransId="{AECD9810-2B1A-4355-9636-3BC7D6D05A67}"/>
    <dgm:cxn modelId="{9B67683B-EC66-47F3-BE8A-E248F8BA9E82}" type="presOf" srcId="{ABC54E21-13AD-465C-9721-8E0A32584937}" destId="{13A753C1-80B9-4C6E-BAAB-FF35A6B8251E}" srcOrd="1" destOrd="0" presId="urn:microsoft.com/office/officeart/2005/8/layout/process1"/>
    <dgm:cxn modelId="{45682240-A4AC-4412-8C9F-8D2AD1F54BF8}" srcId="{801B3AB2-52A4-48B7-8177-F484745BA187}" destId="{19935077-F394-4A25-B7B6-F178CF3AAB05}" srcOrd="2" destOrd="0" parTransId="{7F6B75FE-526E-49ED-AE1D-78F9F0D52DE3}" sibTransId="{D30E8B75-C2F4-4272-8395-DBBB6BDBC17E}"/>
    <dgm:cxn modelId="{A2993D43-4678-4431-8887-8D7B82EBF8CC}" type="presOf" srcId="{B104A0E1-B0A7-42A5-9BE7-2A60E83F5A59}" destId="{0E99DB54-B740-4A7B-AD18-DC45920AF74A}" srcOrd="0" destOrd="0" presId="urn:microsoft.com/office/officeart/2005/8/layout/process1"/>
    <dgm:cxn modelId="{19889666-0FBA-4883-80E0-2A3C59645781}" type="presOf" srcId="{856DB283-88BC-4A43-A9B0-57A98400A165}" destId="{BEB04661-CBBD-42A5-8A15-B1D0FB8DB1C6}" srcOrd="0" destOrd="0" presId="urn:microsoft.com/office/officeart/2005/8/layout/process1"/>
    <dgm:cxn modelId="{2B1B5A67-B0D8-492B-BC38-37A7153F9EB0}" type="presOf" srcId="{D30E8B75-C2F4-4272-8395-DBBB6BDBC17E}" destId="{029FEB9A-5DE0-49CB-B77D-7078B032E796}" srcOrd="0" destOrd="0" presId="urn:microsoft.com/office/officeart/2005/8/layout/process1"/>
    <dgm:cxn modelId="{1ACD1C7F-DE67-41C2-94E0-4BCBD276C6D0}" type="presOf" srcId="{19935077-F394-4A25-B7B6-F178CF3AAB05}" destId="{128FE76E-B54C-49A7-82CE-E61A86866841}" srcOrd="0" destOrd="0" presId="urn:microsoft.com/office/officeart/2005/8/layout/process1"/>
    <dgm:cxn modelId="{4F820D9F-4644-40DE-AF64-205AE54F6850}" srcId="{801B3AB2-52A4-48B7-8177-F484745BA187}" destId="{FDE56646-D9A6-428C-9E49-36FFAC48A7C3}" srcOrd="1" destOrd="0" parTransId="{C1C5DDA4-7FA8-4E07-A2B9-57E616A24E0C}" sibTransId="{7E530784-1B0A-4B3E-B5E1-DF79E01BCA00}"/>
    <dgm:cxn modelId="{38AB80B2-3C14-48CF-BCE6-D4C410AE317C}" type="presOf" srcId="{FDE56646-D9A6-428C-9E49-36FFAC48A7C3}" destId="{D2194FF3-11FB-41E0-B773-B871B1FE60E9}" srcOrd="0" destOrd="0" presId="urn:microsoft.com/office/officeart/2005/8/layout/process1"/>
    <dgm:cxn modelId="{564C8FB9-72DB-4E2F-BE3B-ED623F27C384}" type="presOf" srcId="{8AA74A85-FF6F-40EA-9DF4-0F7D465A8E83}" destId="{6FBC206E-C611-4B51-8A8F-CD9D2CF397CD}" srcOrd="0" destOrd="0" presId="urn:microsoft.com/office/officeart/2005/8/layout/process1"/>
    <dgm:cxn modelId="{0960EABA-42F3-4A58-A774-6AA31E390B90}" srcId="{801B3AB2-52A4-48B7-8177-F484745BA187}" destId="{7976D77F-3A48-496D-9BFE-1E3077E0829A}" srcOrd="0" destOrd="0" parTransId="{449590FD-2106-4CD7-A7E2-976C43B31B25}" sibTransId="{E50FF217-639F-4721-AAC0-7240528EA537}"/>
    <dgm:cxn modelId="{657DC6C1-3384-4543-B586-1423C4E820F1}" type="presOf" srcId="{ABC54E21-13AD-465C-9721-8E0A32584937}" destId="{4A069970-FBE1-412D-9698-DE51C35F2FF6}" srcOrd="0" destOrd="0" presId="urn:microsoft.com/office/officeart/2005/8/layout/process1"/>
    <dgm:cxn modelId="{6BECB4C2-F7AD-40C1-9130-444BEEB6C5AB}" type="presOf" srcId="{E50FF217-639F-4721-AAC0-7240528EA537}" destId="{10534FB3-5977-43F6-A844-58B985395225}" srcOrd="0" destOrd="0" presId="urn:microsoft.com/office/officeart/2005/8/layout/process1"/>
    <dgm:cxn modelId="{6BFD95CA-7088-4207-A7E4-776C296D94BE}" type="presOf" srcId="{7E530784-1B0A-4B3E-B5E1-DF79E01BCA00}" destId="{26D94B7B-E6C3-447B-98A7-2CD6ED5F6041}" srcOrd="0" destOrd="0" presId="urn:microsoft.com/office/officeart/2005/8/layout/process1"/>
    <dgm:cxn modelId="{6D6A24DC-1EB6-42FD-BF5A-4550EC9B154A}" type="presOf" srcId="{7976D77F-3A48-496D-9BFE-1E3077E0829A}" destId="{205EA1DB-D7C4-484C-B312-416DA7016226}" srcOrd="0" destOrd="0" presId="urn:microsoft.com/office/officeart/2005/8/layout/process1"/>
    <dgm:cxn modelId="{968CA2FE-41BE-4984-871F-B494DA9C4615}" type="presOf" srcId="{7E530784-1B0A-4B3E-B5E1-DF79E01BCA00}" destId="{998C9887-31DA-45AA-9476-990F38C3BB2D}" srcOrd="1" destOrd="0" presId="urn:microsoft.com/office/officeart/2005/8/layout/process1"/>
    <dgm:cxn modelId="{6D4F4D82-195D-427A-A717-B17F4CA2A835}" type="presParOf" srcId="{B18468EF-2F11-474E-A963-8794DC571EE0}" destId="{205EA1DB-D7C4-484C-B312-416DA7016226}" srcOrd="0" destOrd="0" presId="urn:microsoft.com/office/officeart/2005/8/layout/process1"/>
    <dgm:cxn modelId="{8F10BD20-B39A-4416-8865-EAFA570CD21F}" type="presParOf" srcId="{B18468EF-2F11-474E-A963-8794DC571EE0}" destId="{10534FB3-5977-43F6-A844-58B985395225}" srcOrd="1" destOrd="0" presId="urn:microsoft.com/office/officeart/2005/8/layout/process1"/>
    <dgm:cxn modelId="{41C0E02B-C8A1-4572-9984-0BDE64957652}" type="presParOf" srcId="{10534FB3-5977-43F6-A844-58B985395225}" destId="{F715F186-C3E6-4E58-9707-EC6B738899A7}" srcOrd="0" destOrd="0" presId="urn:microsoft.com/office/officeart/2005/8/layout/process1"/>
    <dgm:cxn modelId="{0285E363-92D0-44DF-BB33-7FAB06692F81}" type="presParOf" srcId="{B18468EF-2F11-474E-A963-8794DC571EE0}" destId="{D2194FF3-11FB-41E0-B773-B871B1FE60E9}" srcOrd="2" destOrd="0" presId="urn:microsoft.com/office/officeart/2005/8/layout/process1"/>
    <dgm:cxn modelId="{7297983B-9D10-4D63-B5AD-C6858787BD95}" type="presParOf" srcId="{B18468EF-2F11-474E-A963-8794DC571EE0}" destId="{26D94B7B-E6C3-447B-98A7-2CD6ED5F6041}" srcOrd="3" destOrd="0" presId="urn:microsoft.com/office/officeart/2005/8/layout/process1"/>
    <dgm:cxn modelId="{4EAF192F-3D6F-4B67-AB7A-A3AD5377D518}" type="presParOf" srcId="{26D94B7B-E6C3-447B-98A7-2CD6ED5F6041}" destId="{998C9887-31DA-45AA-9476-990F38C3BB2D}" srcOrd="0" destOrd="0" presId="urn:microsoft.com/office/officeart/2005/8/layout/process1"/>
    <dgm:cxn modelId="{4056CFF9-77C3-425E-8DFC-65230D7C9394}" type="presParOf" srcId="{B18468EF-2F11-474E-A963-8794DC571EE0}" destId="{128FE76E-B54C-49A7-82CE-E61A86866841}" srcOrd="4" destOrd="0" presId="urn:microsoft.com/office/officeart/2005/8/layout/process1"/>
    <dgm:cxn modelId="{43F2102C-40BE-4600-BDEF-7A320312D1F3}" type="presParOf" srcId="{B18468EF-2F11-474E-A963-8794DC571EE0}" destId="{029FEB9A-5DE0-49CB-B77D-7078B032E796}" srcOrd="5" destOrd="0" presId="urn:microsoft.com/office/officeart/2005/8/layout/process1"/>
    <dgm:cxn modelId="{08BBEC71-C4F8-4442-AB3C-CC3F06DD59D8}" type="presParOf" srcId="{029FEB9A-5DE0-49CB-B77D-7078B032E796}" destId="{098BA96D-4F69-49E6-9F07-3445D6D561F6}" srcOrd="0" destOrd="0" presId="urn:microsoft.com/office/officeart/2005/8/layout/process1"/>
    <dgm:cxn modelId="{CD16CB0C-3FF3-459A-852E-21EDBF114B08}" type="presParOf" srcId="{B18468EF-2F11-474E-A963-8794DC571EE0}" destId="{70AB3A18-0B09-4026-A8AE-736B74AF1FFB}" srcOrd="6" destOrd="0" presId="urn:microsoft.com/office/officeart/2005/8/layout/process1"/>
    <dgm:cxn modelId="{EFD7F217-9E2F-4993-A5A5-AE50A3644F96}" type="presParOf" srcId="{B18468EF-2F11-474E-A963-8794DC571EE0}" destId="{0E99DB54-B740-4A7B-AD18-DC45920AF74A}" srcOrd="7" destOrd="0" presId="urn:microsoft.com/office/officeart/2005/8/layout/process1"/>
    <dgm:cxn modelId="{2C14AA49-2B84-4F21-A72A-C12C0544C96B}" type="presParOf" srcId="{0E99DB54-B740-4A7B-AD18-DC45920AF74A}" destId="{458B5741-1285-46C4-AA72-B033791B2BBF}" srcOrd="0" destOrd="0" presId="urn:microsoft.com/office/officeart/2005/8/layout/process1"/>
    <dgm:cxn modelId="{1946A327-562F-41C6-9ADF-08666CFDF157}" type="presParOf" srcId="{B18468EF-2F11-474E-A963-8794DC571EE0}" destId="{BEB04661-CBBD-42A5-8A15-B1D0FB8DB1C6}" srcOrd="8" destOrd="0" presId="urn:microsoft.com/office/officeart/2005/8/layout/process1"/>
    <dgm:cxn modelId="{8A04EEE6-9722-4363-96C1-E5BE6C6EF183}" type="presParOf" srcId="{B18468EF-2F11-474E-A963-8794DC571EE0}" destId="{4A069970-FBE1-412D-9698-DE51C35F2FF6}" srcOrd="9" destOrd="0" presId="urn:microsoft.com/office/officeart/2005/8/layout/process1"/>
    <dgm:cxn modelId="{1BECEAC5-6F01-469D-BA9E-0012FCDB9932}" type="presParOf" srcId="{4A069970-FBE1-412D-9698-DE51C35F2FF6}" destId="{13A753C1-80B9-4C6E-BAAB-FF35A6B8251E}" srcOrd="0" destOrd="0" presId="urn:microsoft.com/office/officeart/2005/8/layout/process1"/>
    <dgm:cxn modelId="{91C23B04-6833-4CB4-AE0B-E2747D8B3EA6}" type="presParOf" srcId="{B18468EF-2F11-474E-A963-8794DC571EE0}" destId="{6FBC206E-C611-4B51-8A8F-CD9D2CF397CD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CF393B-46C7-4F01-BF6B-F940ED77C42C}">
      <dsp:nvSpPr>
        <dsp:cNvPr id="0" name=""/>
        <dsp:cNvSpPr/>
      </dsp:nvSpPr>
      <dsp:spPr>
        <a:xfrm>
          <a:off x="5194" y="1412084"/>
          <a:ext cx="1552597" cy="10625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1800" kern="1200" dirty="0"/>
            <a:t>API </a:t>
          </a:r>
          <a:r>
            <a:rPr lang="es-US" sz="1800" kern="1200" dirty="0" err="1"/>
            <a:t>Request</a:t>
          </a:r>
          <a:endParaRPr lang="es-US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1800" kern="1200" dirty="0"/>
            <a:t>and </a:t>
          </a:r>
          <a:r>
            <a:rPr lang="es-US" sz="1800" kern="1200" dirty="0" err="1"/>
            <a:t>parsing</a:t>
          </a:r>
          <a:r>
            <a:rPr lang="es-US" sz="1800" kern="1200" dirty="0"/>
            <a:t> </a:t>
          </a:r>
          <a:r>
            <a:rPr lang="es-US" sz="1800" kern="1200" dirty="0" err="1"/>
            <a:t>the</a:t>
          </a:r>
          <a:r>
            <a:rPr lang="es-US" sz="1800" kern="1200" dirty="0"/>
            <a:t> data	</a:t>
          </a:r>
          <a:endParaRPr lang="es-MX" sz="1800" kern="1200" dirty="0"/>
        </a:p>
      </dsp:txBody>
      <dsp:txXfrm>
        <a:off x="36315" y="1443205"/>
        <a:ext cx="1490355" cy="1000317"/>
      </dsp:txXfrm>
    </dsp:sp>
    <dsp:sp modelId="{740E6324-6B9F-4D71-A7DF-FEBE95CD278A}">
      <dsp:nvSpPr>
        <dsp:cNvPr id="0" name=""/>
        <dsp:cNvSpPr/>
      </dsp:nvSpPr>
      <dsp:spPr>
        <a:xfrm>
          <a:off x="1713052" y="1750841"/>
          <a:ext cx="329150" cy="3850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400" kern="1200"/>
        </a:p>
      </dsp:txBody>
      <dsp:txXfrm>
        <a:off x="1713052" y="1827850"/>
        <a:ext cx="230405" cy="231026"/>
      </dsp:txXfrm>
    </dsp:sp>
    <dsp:sp modelId="{AEA89848-9AF5-4423-B731-502BFC5593FF}">
      <dsp:nvSpPr>
        <dsp:cNvPr id="0" name=""/>
        <dsp:cNvSpPr/>
      </dsp:nvSpPr>
      <dsp:spPr>
        <a:xfrm>
          <a:off x="2178831" y="1412084"/>
          <a:ext cx="1552597" cy="10625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1800" kern="1200" dirty="0" err="1"/>
            <a:t>Conversion</a:t>
          </a:r>
          <a:r>
            <a:rPr lang="es-US" sz="1800" kern="1200" dirty="0"/>
            <a:t> </a:t>
          </a:r>
          <a:r>
            <a:rPr lang="es-US" sz="1800" kern="1200" dirty="0" err="1"/>
            <a:t>to</a:t>
          </a:r>
          <a:r>
            <a:rPr lang="es-US" sz="1800" kern="1200" dirty="0"/>
            <a:t> </a:t>
          </a:r>
          <a:r>
            <a:rPr lang="es-US" sz="1800" kern="1200" dirty="0" err="1"/>
            <a:t>dataframe</a:t>
          </a:r>
          <a:endParaRPr lang="es-MX" sz="1800" kern="1200" dirty="0"/>
        </a:p>
      </dsp:txBody>
      <dsp:txXfrm>
        <a:off x="2209952" y="1443205"/>
        <a:ext cx="1490355" cy="1000317"/>
      </dsp:txXfrm>
    </dsp:sp>
    <dsp:sp modelId="{B0AB0841-194F-4488-A1E4-9C8417AF7DDD}">
      <dsp:nvSpPr>
        <dsp:cNvPr id="0" name=""/>
        <dsp:cNvSpPr/>
      </dsp:nvSpPr>
      <dsp:spPr>
        <a:xfrm>
          <a:off x="3886689" y="1750841"/>
          <a:ext cx="329150" cy="3850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400" kern="1200"/>
        </a:p>
      </dsp:txBody>
      <dsp:txXfrm>
        <a:off x="3886689" y="1827850"/>
        <a:ext cx="230405" cy="231026"/>
      </dsp:txXfrm>
    </dsp:sp>
    <dsp:sp modelId="{2600141C-AC0C-44CA-97C0-A46FACA03429}">
      <dsp:nvSpPr>
        <dsp:cNvPr id="0" name=""/>
        <dsp:cNvSpPr/>
      </dsp:nvSpPr>
      <dsp:spPr>
        <a:xfrm>
          <a:off x="4352468" y="1412084"/>
          <a:ext cx="1552597" cy="10625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1800" kern="1200" dirty="0" err="1"/>
            <a:t>Treating</a:t>
          </a:r>
          <a:r>
            <a:rPr lang="es-US" sz="1800" kern="1200" dirty="0"/>
            <a:t> </a:t>
          </a:r>
          <a:r>
            <a:rPr lang="es-US" sz="1800" kern="1200" dirty="0" err="1"/>
            <a:t>the</a:t>
          </a:r>
          <a:r>
            <a:rPr lang="es-US" sz="1800" kern="1200" dirty="0"/>
            <a:t> data</a:t>
          </a:r>
          <a:endParaRPr lang="es-MX" sz="1800" kern="1200" dirty="0"/>
        </a:p>
      </dsp:txBody>
      <dsp:txXfrm>
        <a:off x="4383589" y="1443205"/>
        <a:ext cx="1490355" cy="10003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14C4D-52CE-40D7-BC40-3C89B0777CA4}">
      <dsp:nvSpPr>
        <dsp:cNvPr id="0" name=""/>
        <dsp:cNvSpPr/>
      </dsp:nvSpPr>
      <dsp:spPr>
        <a:xfrm>
          <a:off x="5313" y="1524670"/>
          <a:ext cx="1588045" cy="14887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1800" kern="1200" dirty="0" err="1"/>
            <a:t>Getting</a:t>
          </a:r>
          <a:r>
            <a:rPr lang="es-US" sz="1800" kern="1200" dirty="0"/>
            <a:t> </a:t>
          </a:r>
          <a:r>
            <a:rPr lang="es-US" sz="1800" kern="1200" dirty="0" err="1"/>
            <a:t>the</a:t>
          </a:r>
          <a:r>
            <a:rPr lang="es-US" sz="1800" kern="1200" dirty="0"/>
            <a:t> HTML </a:t>
          </a:r>
          <a:r>
            <a:rPr lang="es-US" sz="1800" kern="1200" dirty="0" err="1"/>
            <a:t>structure</a:t>
          </a:r>
          <a:r>
            <a:rPr lang="es-US" sz="1800" kern="1200" dirty="0"/>
            <a:t> </a:t>
          </a:r>
          <a:r>
            <a:rPr lang="es-US" sz="1800" kern="1200" dirty="0" err="1"/>
            <a:t>from</a:t>
          </a:r>
          <a:r>
            <a:rPr lang="es-US" sz="1800" kern="1200" dirty="0"/>
            <a:t> Wikipedia page</a:t>
          </a:r>
          <a:endParaRPr lang="es-MX" sz="1800" kern="1200" dirty="0"/>
        </a:p>
      </dsp:txBody>
      <dsp:txXfrm>
        <a:off x="48918" y="1568275"/>
        <a:ext cx="1500835" cy="1401582"/>
      </dsp:txXfrm>
    </dsp:sp>
    <dsp:sp modelId="{3FBD287A-3E2E-4340-94EA-E523D596CA9F}">
      <dsp:nvSpPr>
        <dsp:cNvPr id="0" name=""/>
        <dsp:cNvSpPr/>
      </dsp:nvSpPr>
      <dsp:spPr>
        <a:xfrm>
          <a:off x="1752163" y="2072148"/>
          <a:ext cx="336665" cy="3938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400" kern="1200"/>
        </a:p>
      </dsp:txBody>
      <dsp:txXfrm>
        <a:off x="1752163" y="2150915"/>
        <a:ext cx="235666" cy="236301"/>
      </dsp:txXfrm>
    </dsp:sp>
    <dsp:sp modelId="{6FC24DF1-C57E-4488-8D22-EE5F28C59388}">
      <dsp:nvSpPr>
        <dsp:cNvPr id="0" name=""/>
        <dsp:cNvSpPr/>
      </dsp:nvSpPr>
      <dsp:spPr>
        <a:xfrm>
          <a:off x="2228577" y="1524670"/>
          <a:ext cx="1588045" cy="14887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1800" kern="1200" dirty="0" err="1"/>
            <a:t>Extracting</a:t>
          </a:r>
          <a:r>
            <a:rPr lang="es-US" sz="1800" kern="1200" dirty="0"/>
            <a:t> </a:t>
          </a:r>
          <a:r>
            <a:rPr lang="es-US" sz="1800" kern="1200" dirty="0" err="1"/>
            <a:t>the</a:t>
          </a:r>
          <a:r>
            <a:rPr lang="es-US" sz="1800" kern="1200" dirty="0"/>
            <a:t> data </a:t>
          </a:r>
          <a:r>
            <a:rPr lang="es-US" sz="1800" kern="1200" dirty="0" err="1"/>
            <a:t>from</a:t>
          </a:r>
          <a:r>
            <a:rPr lang="es-US" sz="1800" kern="1200" dirty="0"/>
            <a:t> </a:t>
          </a:r>
          <a:r>
            <a:rPr lang="es-US" sz="1800" kern="1200" dirty="0" err="1"/>
            <a:t>the</a:t>
          </a:r>
          <a:r>
            <a:rPr lang="es-US" sz="1800" kern="1200" dirty="0"/>
            <a:t> HTML tables</a:t>
          </a:r>
          <a:endParaRPr lang="es-MX" sz="1800" kern="1200" dirty="0"/>
        </a:p>
      </dsp:txBody>
      <dsp:txXfrm>
        <a:off x="2272182" y="1568275"/>
        <a:ext cx="1500835" cy="1401582"/>
      </dsp:txXfrm>
    </dsp:sp>
    <dsp:sp modelId="{9AEBFAE4-8845-4624-B948-BFCF1C204CAA}">
      <dsp:nvSpPr>
        <dsp:cNvPr id="0" name=""/>
        <dsp:cNvSpPr/>
      </dsp:nvSpPr>
      <dsp:spPr>
        <a:xfrm>
          <a:off x="3975427" y="2072148"/>
          <a:ext cx="336665" cy="3938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400" kern="1200"/>
        </a:p>
      </dsp:txBody>
      <dsp:txXfrm>
        <a:off x="3975427" y="2150915"/>
        <a:ext cx="235666" cy="236301"/>
      </dsp:txXfrm>
    </dsp:sp>
    <dsp:sp modelId="{AE3A85DF-187B-4AF5-880B-B433FF015BB7}">
      <dsp:nvSpPr>
        <dsp:cNvPr id="0" name=""/>
        <dsp:cNvSpPr/>
      </dsp:nvSpPr>
      <dsp:spPr>
        <a:xfrm>
          <a:off x="4451841" y="1524670"/>
          <a:ext cx="1588045" cy="14887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1800" kern="1200" dirty="0" err="1"/>
            <a:t>Creating</a:t>
          </a:r>
          <a:r>
            <a:rPr lang="es-US" sz="1800" kern="1200" dirty="0"/>
            <a:t> </a:t>
          </a:r>
          <a:r>
            <a:rPr lang="es-US" sz="1800" kern="1200" dirty="0" err="1"/>
            <a:t>the</a:t>
          </a:r>
          <a:r>
            <a:rPr lang="es-US" sz="1800" kern="1200" dirty="0"/>
            <a:t> </a:t>
          </a:r>
          <a:r>
            <a:rPr lang="es-US" sz="1800" kern="1200" dirty="0" err="1"/>
            <a:t>dataframe</a:t>
          </a:r>
          <a:endParaRPr lang="es-MX" sz="1800" kern="1200" dirty="0"/>
        </a:p>
      </dsp:txBody>
      <dsp:txXfrm>
        <a:off x="4495446" y="1568275"/>
        <a:ext cx="1500835" cy="14015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28EAC5-D797-4D7D-B1B0-128BA5745DAB}">
      <dsp:nvSpPr>
        <dsp:cNvPr id="0" name=""/>
        <dsp:cNvSpPr/>
      </dsp:nvSpPr>
      <dsp:spPr>
        <a:xfrm>
          <a:off x="7084" y="1045414"/>
          <a:ext cx="2117394" cy="12704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2500" kern="1200" dirty="0" err="1"/>
            <a:t>Analylizing</a:t>
          </a:r>
          <a:r>
            <a:rPr lang="es-US" sz="2500" kern="1200" dirty="0"/>
            <a:t> data </a:t>
          </a:r>
          <a:r>
            <a:rPr lang="es-US" sz="2500" kern="1200" dirty="0" err="1"/>
            <a:t>from</a:t>
          </a:r>
          <a:r>
            <a:rPr lang="es-US" sz="2500" kern="1200" dirty="0"/>
            <a:t> CSV</a:t>
          </a:r>
          <a:endParaRPr lang="es-MX" sz="2500" kern="1200" dirty="0"/>
        </a:p>
      </dsp:txBody>
      <dsp:txXfrm>
        <a:off x="44294" y="1082624"/>
        <a:ext cx="2042974" cy="1196016"/>
      </dsp:txXfrm>
    </dsp:sp>
    <dsp:sp modelId="{05EF6F6F-295D-4696-91D0-663233608993}">
      <dsp:nvSpPr>
        <dsp:cNvPr id="0" name=""/>
        <dsp:cNvSpPr/>
      </dsp:nvSpPr>
      <dsp:spPr>
        <a:xfrm>
          <a:off x="2336218" y="1418076"/>
          <a:ext cx="448887" cy="5251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000" kern="1200"/>
        </a:p>
      </dsp:txBody>
      <dsp:txXfrm>
        <a:off x="2336218" y="1523099"/>
        <a:ext cx="314221" cy="315067"/>
      </dsp:txXfrm>
    </dsp:sp>
    <dsp:sp modelId="{179EE180-717B-4EC8-A5A9-950872F8C361}">
      <dsp:nvSpPr>
        <dsp:cNvPr id="0" name=""/>
        <dsp:cNvSpPr/>
      </dsp:nvSpPr>
      <dsp:spPr>
        <a:xfrm>
          <a:off x="2971436" y="1045414"/>
          <a:ext cx="2117394" cy="12704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2500" kern="1200" dirty="0" err="1"/>
            <a:t>Treating</a:t>
          </a:r>
          <a:r>
            <a:rPr lang="es-US" sz="2500" kern="1200" dirty="0"/>
            <a:t> </a:t>
          </a:r>
          <a:r>
            <a:rPr lang="es-US" sz="2500" kern="1200" dirty="0" err="1"/>
            <a:t>the</a:t>
          </a:r>
          <a:r>
            <a:rPr lang="es-US" sz="2500" kern="1200" dirty="0"/>
            <a:t> data</a:t>
          </a:r>
          <a:endParaRPr lang="es-MX" sz="2500" kern="1200" dirty="0"/>
        </a:p>
      </dsp:txBody>
      <dsp:txXfrm>
        <a:off x="3008646" y="1082624"/>
        <a:ext cx="2042974" cy="1196016"/>
      </dsp:txXfrm>
    </dsp:sp>
    <dsp:sp modelId="{5295176F-DB6F-4365-A4E3-7A1836E789DE}">
      <dsp:nvSpPr>
        <dsp:cNvPr id="0" name=""/>
        <dsp:cNvSpPr/>
      </dsp:nvSpPr>
      <dsp:spPr>
        <a:xfrm>
          <a:off x="5300570" y="1418076"/>
          <a:ext cx="448887" cy="5251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000" kern="1200"/>
        </a:p>
      </dsp:txBody>
      <dsp:txXfrm>
        <a:off x="5300570" y="1523099"/>
        <a:ext cx="314221" cy="315067"/>
      </dsp:txXfrm>
    </dsp:sp>
    <dsp:sp modelId="{ED6C41C3-9DA4-413D-A3A7-C233D38FDA29}">
      <dsp:nvSpPr>
        <dsp:cNvPr id="0" name=""/>
        <dsp:cNvSpPr/>
      </dsp:nvSpPr>
      <dsp:spPr>
        <a:xfrm>
          <a:off x="5935788" y="1045414"/>
          <a:ext cx="2117394" cy="12704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2500" kern="1200" dirty="0" err="1"/>
            <a:t>Enriching</a:t>
          </a:r>
          <a:r>
            <a:rPr lang="es-US" sz="2500" kern="1200" dirty="0"/>
            <a:t> </a:t>
          </a:r>
          <a:r>
            <a:rPr lang="es-US" sz="2500" kern="1200" dirty="0" err="1"/>
            <a:t>the</a:t>
          </a:r>
          <a:r>
            <a:rPr lang="es-US" sz="2500" kern="1200" dirty="0"/>
            <a:t> </a:t>
          </a:r>
          <a:r>
            <a:rPr lang="es-US" sz="2500" kern="1200" dirty="0" err="1"/>
            <a:t>dataframe</a:t>
          </a:r>
          <a:endParaRPr lang="es-MX" sz="2500" kern="1200" dirty="0"/>
        </a:p>
      </dsp:txBody>
      <dsp:txXfrm>
        <a:off x="5972998" y="1082624"/>
        <a:ext cx="2042974" cy="11960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5EA1DB-D7C4-484C-B312-416DA7016226}">
      <dsp:nvSpPr>
        <dsp:cNvPr id="0" name=""/>
        <dsp:cNvSpPr/>
      </dsp:nvSpPr>
      <dsp:spPr>
        <a:xfrm>
          <a:off x="0" y="510533"/>
          <a:ext cx="1432248" cy="1101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1600" kern="1200" dirty="0"/>
            <a:t>Data </a:t>
          </a:r>
          <a:r>
            <a:rPr lang="es-US" sz="1600" kern="1200" dirty="0" err="1"/>
            <a:t>acquisition</a:t>
          </a:r>
          <a:r>
            <a:rPr lang="es-US" sz="1600" kern="1200" dirty="0"/>
            <a:t> and </a:t>
          </a:r>
          <a:r>
            <a:rPr lang="es-US" sz="1600" kern="1200" dirty="0" err="1"/>
            <a:t>standarization</a:t>
          </a:r>
          <a:endParaRPr lang="es-MX" sz="1600" kern="1200" dirty="0"/>
        </a:p>
      </dsp:txBody>
      <dsp:txXfrm>
        <a:off x="32248" y="542781"/>
        <a:ext cx="1367752" cy="1036545"/>
      </dsp:txXfrm>
    </dsp:sp>
    <dsp:sp modelId="{10534FB3-5977-43F6-A844-58B985395225}">
      <dsp:nvSpPr>
        <dsp:cNvPr id="0" name=""/>
        <dsp:cNvSpPr/>
      </dsp:nvSpPr>
      <dsp:spPr>
        <a:xfrm>
          <a:off x="1575473" y="883455"/>
          <a:ext cx="303636" cy="3551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300" kern="1200"/>
        </a:p>
      </dsp:txBody>
      <dsp:txXfrm>
        <a:off x="1575473" y="954494"/>
        <a:ext cx="212545" cy="213119"/>
      </dsp:txXfrm>
    </dsp:sp>
    <dsp:sp modelId="{D2194FF3-11FB-41E0-B773-B871B1FE60E9}">
      <dsp:nvSpPr>
        <dsp:cNvPr id="0" name=""/>
        <dsp:cNvSpPr/>
      </dsp:nvSpPr>
      <dsp:spPr>
        <a:xfrm>
          <a:off x="2005148" y="510533"/>
          <a:ext cx="1432248" cy="1101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1600" kern="1200" dirty="0"/>
            <a:t>Data </a:t>
          </a:r>
          <a:r>
            <a:rPr lang="es-US" sz="1600" kern="1200" dirty="0" err="1"/>
            <a:t>spliting</a:t>
          </a:r>
          <a:r>
            <a:rPr lang="es-US" sz="1600" kern="1200" dirty="0"/>
            <a:t> (Train/Test)</a:t>
          </a:r>
          <a:endParaRPr lang="es-MX" sz="1600" kern="1200" dirty="0"/>
        </a:p>
      </dsp:txBody>
      <dsp:txXfrm>
        <a:off x="2037396" y="542781"/>
        <a:ext cx="1367752" cy="1036545"/>
      </dsp:txXfrm>
    </dsp:sp>
    <dsp:sp modelId="{26D94B7B-E6C3-447B-98A7-2CD6ED5F6041}">
      <dsp:nvSpPr>
        <dsp:cNvPr id="0" name=""/>
        <dsp:cNvSpPr/>
      </dsp:nvSpPr>
      <dsp:spPr>
        <a:xfrm>
          <a:off x="3580621" y="883455"/>
          <a:ext cx="303636" cy="3551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300" kern="1200"/>
        </a:p>
      </dsp:txBody>
      <dsp:txXfrm>
        <a:off x="3580621" y="954494"/>
        <a:ext cx="212545" cy="213119"/>
      </dsp:txXfrm>
    </dsp:sp>
    <dsp:sp modelId="{128FE76E-B54C-49A7-82CE-E61A86866841}">
      <dsp:nvSpPr>
        <dsp:cNvPr id="0" name=""/>
        <dsp:cNvSpPr/>
      </dsp:nvSpPr>
      <dsp:spPr>
        <a:xfrm>
          <a:off x="4010296" y="510533"/>
          <a:ext cx="1432248" cy="1101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1600" kern="1200" dirty="0" err="1"/>
            <a:t>Creation</a:t>
          </a:r>
          <a:r>
            <a:rPr lang="es-US" sz="1600" kern="1200" dirty="0"/>
            <a:t> </a:t>
          </a:r>
          <a:r>
            <a:rPr lang="es-US" sz="1600" kern="1200" dirty="0" err="1"/>
            <a:t>of</a:t>
          </a:r>
          <a:r>
            <a:rPr lang="es-US" sz="1600" kern="1200" dirty="0"/>
            <a:t> </a:t>
          </a:r>
          <a:r>
            <a:rPr lang="es-US" sz="1600" kern="1200" dirty="0" err="1"/>
            <a:t>each</a:t>
          </a:r>
          <a:r>
            <a:rPr lang="es-US" sz="1600" kern="1200" dirty="0"/>
            <a:t> </a:t>
          </a:r>
          <a:r>
            <a:rPr lang="es-US" sz="1600" kern="1200" dirty="0" err="1"/>
            <a:t>classification</a:t>
          </a:r>
          <a:r>
            <a:rPr lang="es-US" sz="1600" kern="1200" dirty="0"/>
            <a:t> </a:t>
          </a:r>
          <a:r>
            <a:rPr lang="es-US" sz="1600" kern="1200" dirty="0" err="1"/>
            <a:t>model</a:t>
          </a:r>
          <a:endParaRPr lang="es-MX" sz="1600" kern="1200" dirty="0"/>
        </a:p>
      </dsp:txBody>
      <dsp:txXfrm>
        <a:off x="4042544" y="542781"/>
        <a:ext cx="1367752" cy="1036545"/>
      </dsp:txXfrm>
    </dsp:sp>
    <dsp:sp modelId="{029FEB9A-5DE0-49CB-B77D-7078B032E796}">
      <dsp:nvSpPr>
        <dsp:cNvPr id="0" name=""/>
        <dsp:cNvSpPr/>
      </dsp:nvSpPr>
      <dsp:spPr>
        <a:xfrm>
          <a:off x="5585770" y="883455"/>
          <a:ext cx="303636" cy="3551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300" kern="1200"/>
        </a:p>
      </dsp:txBody>
      <dsp:txXfrm>
        <a:off x="5585770" y="954494"/>
        <a:ext cx="212545" cy="213119"/>
      </dsp:txXfrm>
    </dsp:sp>
    <dsp:sp modelId="{70AB3A18-0B09-4026-A8AE-736B74AF1FFB}">
      <dsp:nvSpPr>
        <dsp:cNvPr id="0" name=""/>
        <dsp:cNvSpPr/>
      </dsp:nvSpPr>
      <dsp:spPr>
        <a:xfrm>
          <a:off x="6015444" y="510533"/>
          <a:ext cx="1432248" cy="1101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1600" kern="1200" dirty="0"/>
            <a:t>Training </a:t>
          </a:r>
          <a:r>
            <a:rPr lang="es-US" sz="1600" kern="1200" dirty="0" err="1"/>
            <a:t>the</a:t>
          </a:r>
          <a:r>
            <a:rPr lang="es-US" sz="1600" kern="1200" dirty="0"/>
            <a:t> </a:t>
          </a:r>
          <a:r>
            <a:rPr lang="es-US" sz="1600" kern="1200" dirty="0" err="1"/>
            <a:t>models</a:t>
          </a:r>
          <a:endParaRPr lang="es-MX" sz="1600" kern="1200" dirty="0"/>
        </a:p>
      </dsp:txBody>
      <dsp:txXfrm>
        <a:off x="6047692" y="542781"/>
        <a:ext cx="1367752" cy="1036545"/>
      </dsp:txXfrm>
    </dsp:sp>
    <dsp:sp modelId="{0E99DB54-B740-4A7B-AD18-DC45920AF74A}">
      <dsp:nvSpPr>
        <dsp:cNvPr id="0" name=""/>
        <dsp:cNvSpPr/>
      </dsp:nvSpPr>
      <dsp:spPr>
        <a:xfrm>
          <a:off x="7590918" y="883455"/>
          <a:ext cx="303636" cy="3551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300" kern="1200"/>
        </a:p>
      </dsp:txBody>
      <dsp:txXfrm>
        <a:off x="7590918" y="954494"/>
        <a:ext cx="212545" cy="213119"/>
      </dsp:txXfrm>
    </dsp:sp>
    <dsp:sp modelId="{BEB04661-CBBD-42A5-8A15-B1D0FB8DB1C6}">
      <dsp:nvSpPr>
        <dsp:cNvPr id="0" name=""/>
        <dsp:cNvSpPr/>
      </dsp:nvSpPr>
      <dsp:spPr>
        <a:xfrm>
          <a:off x="8020592" y="510533"/>
          <a:ext cx="1432248" cy="1101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1600" kern="1200" dirty="0"/>
            <a:t>Test </a:t>
          </a:r>
          <a:r>
            <a:rPr lang="es-US" sz="1600" kern="1200" dirty="0" err="1"/>
            <a:t>the</a:t>
          </a:r>
          <a:r>
            <a:rPr lang="es-US" sz="1600" kern="1200" dirty="0"/>
            <a:t> </a:t>
          </a:r>
          <a:r>
            <a:rPr lang="es-US" sz="1600" kern="1200" dirty="0" err="1"/>
            <a:t>models</a:t>
          </a:r>
          <a:endParaRPr lang="es-MX" sz="1600" kern="1200" dirty="0"/>
        </a:p>
      </dsp:txBody>
      <dsp:txXfrm>
        <a:off x="8052840" y="542781"/>
        <a:ext cx="1367752" cy="1036545"/>
      </dsp:txXfrm>
    </dsp:sp>
    <dsp:sp modelId="{4A069970-FBE1-412D-9698-DE51C35F2FF6}">
      <dsp:nvSpPr>
        <dsp:cNvPr id="0" name=""/>
        <dsp:cNvSpPr/>
      </dsp:nvSpPr>
      <dsp:spPr>
        <a:xfrm>
          <a:off x="9596066" y="883455"/>
          <a:ext cx="303636" cy="3551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300" kern="1200"/>
        </a:p>
      </dsp:txBody>
      <dsp:txXfrm>
        <a:off x="9596066" y="954494"/>
        <a:ext cx="212545" cy="213119"/>
      </dsp:txXfrm>
    </dsp:sp>
    <dsp:sp modelId="{6FBC206E-C611-4B51-8A8F-CD9D2CF397CD}">
      <dsp:nvSpPr>
        <dsp:cNvPr id="0" name=""/>
        <dsp:cNvSpPr/>
      </dsp:nvSpPr>
      <dsp:spPr>
        <a:xfrm>
          <a:off x="10025741" y="510533"/>
          <a:ext cx="1432248" cy="1101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1600" kern="1200" dirty="0" err="1"/>
            <a:t>Comparasion</a:t>
          </a:r>
          <a:r>
            <a:rPr lang="es-US" sz="1600" kern="1200" dirty="0"/>
            <a:t> </a:t>
          </a:r>
          <a:r>
            <a:rPr lang="es-US" sz="1600" kern="1200" dirty="0" err="1"/>
            <a:t>of</a:t>
          </a:r>
          <a:r>
            <a:rPr lang="es-US" sz="1600" kern="1200" dirty="0"/>
            <a:t> </a:t>
          </a:r>
          <a:r>
            <a:rPr lang="es-US" sz="1600" kern="1200" dirty="0" err="1"/>
            <a:t>the</a:t>
          </a:r>
          <a:r>
            <a:rPr lang="es-US" sz="1600" kern="1200" dirty="0"/>
            <a:t> </a:t>
          </a:r>
          <a:r>
            <a:rPr lang="es-US" sz="1600" kern="1200" dirty="0" err="1"/>
            <a:t>results</a:t>
          </a:r>
          <a:endParaRPr lang="es-MX" sz="1600" kern="1200" dirty="0"/>
        </a:p>
      </dsp:txBody>
      <dsp:txXfrm>
        <a:off x="10057989" y="542781"/>
        <a:ext cx="1367752" cy="10365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079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527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235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github.com/eduardoben/Data_Science_Capstone/blob/8640f47f47a669c64e690f5e83c371179686dd48/Data%20Wrangling.ipynb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uardoben/Data_Science_Capstone/blob/main/EDA%20with%20Data%20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uardoben/Data_Science_Capstone/blob/main/EDA%20with%20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uardoben/Data_Science_Capstone/blob/9b27445bf3d09fa77acc7584288be210ce5fce9a/Launch%20Sites%20Locations%20Analysis%20with%20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uardoben/Data_Science_Capstone/blob/main/Build%20a%20Dashboard%20with%20Plotly%20Dash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github.com/eduardoben/Data_Science_Capstone/blob/main/Predictive%20Analysis%20(Classification).ipynb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hyperlink" Target="https://github.com/eduardoben/Data_Science_Capstone/blob/ed898a85088921b17b93d0b9cce0eaf37ee62ecb/Data_Collection_SpaceX_API.ipynb" TargetMode="External"/><Relationship Id="rId9" Type="http://schemas.microsoft.com/office/2007/relationships/diagramDrawing" Target="../diagrams/drawing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github.com/eduardoben/Data_Science_Capstone/blob/b60a2dcf77b1e1b7df8f336ee67312332e7eb9a7/Data%20Collection%20-%20Scraping.ipynb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Himmler Benitez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April, 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obtained though a CSV file and then analyzed.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 process: 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7C12FDBC-B6FD-A8D5-4AA5-2A7DA2AA7D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7804811"/>
              </p:ext>
            </p:extLst>
          </p:nvPr>
        </p:nvGraphicFramePr>
        <p:xfrm>
          <a:off x="2065866" y="2320661"/>
          <a:ext cx="8060267" cy="3361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scatterplots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barplots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charts plotted were used to explore the relationship between features.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FlightNumber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vs.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PayloadMass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FlightNumber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vs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LaunchSite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5C668ED-69A6-9958-AC09-AB728A9BE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40" y="3550298"/>
            <a:ext cx="11903520" cy="234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939990"/>
            <a:ext cx="10687962" cy="591801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Performed SQL queries: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the launch sites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Top 5 records where launch sites begin with the string 'CCA’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date when the first successful landing outcome in ground pad was achieved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of the boosters which have success in drone ship and have payload mass greater than 4000 but less than 6000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of the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which have carried the maximum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records which will display the month names, failure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drone ship ,booster versions,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the months in year 2015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count of successful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between the date 04-06-2010 and 20-03-2017 in descending order.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0" y="390941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map objects such as markers, circles, and lines in the folium map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 to indicate the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 to highlight coordinates of the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Color markers to indicate success/failed launches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Lines to indicate distance to the nearest shore and coast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Graphs and plots were used to visualize and explore the date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Percentage of launches per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range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those resources, the data can be analyzed in an easy and relevant way to identify the most appropriate launch site based in the payloads.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standardized and split to use it for training and testing the four classification models (Logistic regression, support vector machine, decision tree and K nearest neighbors).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6166E1CE-EDBD-CA1C-A9F3-7A719F8A84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2436395"/>
              </p:ext>
            </p:extLst>
          </p:nvPr>
        </p:nvGraphicFramePr>
        <p:xfrm>
          <a:off x="367005" y="2940239"/>
          <a:ext cx="11457990" cy="2122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9637153" cy="3156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4 different launch sites for Space X launches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40 is the most used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first success landing was in 2015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average payload of F9 v1.1 booster is 2,928 kg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mass carried by boosters launched by NASA (CRS) was 111268 Kg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98 of out 101 launches were successful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324947"/>
            <a:ext cx="10057030" cy="3638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were located in the maps with interactive analytics. Finding that the majority of the launches were in the east cost.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4A6E684-72E7-6832-3F2E-6C49DC17A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497" y="2981097"/>
            <a:ext cx="6270539" cy="304447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1F64A06-A6DB-6C13-1EB8-EEDE9EEF19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9419" y="3269146"/>
            <a:ext cx="5325084" cy="246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43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324947"/>
            <a:ext cx="10057030" cy="3638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model was the best model of the 4 with an accuracy of 88%.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414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9755" y="4907901"/>
            <a:ext cx="9675845" cy="302346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Based on the plot, CCAF5 SLC 40 launch site is the most used for the launches and the one with the major successful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 4E is the launch site with the best success ratio based in the total of launches in there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5725E86-31AC-07C5-BBF5-7417D5D20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65" y="1655718"/>
            <a:ext cx="11709691" cy="286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4028" y="4963884"/>
            <a:ext cx="10332078" cy="189411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ratio for payloads over 8000kg is outstanding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 4E seems not being suitable, or at least the last option, for heavy payloads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&lt; 8000 kg payloads were the most frequent launches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29A53CE-662A-4512-6435-AA0BD71A4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32" y="2270391"/>
            <a:ext cx="11958735" cy="231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4805264"/>
            <a:ext cx="10044169" cy="10884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s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 and SSO </a:t>
            </a:r>
            <a:r>
              <a:rPr lang="es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</a:t>
            </a:r>
            <a:r>
              <a:rPr lang="es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es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es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ones</a:t>
            </a:r>
            <a:r>
              <a:rPr lang="es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es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es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highest</a:t>
            </a:r>
            <a:r>
              <a:rPr lang="es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es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rates</a:t>
            </a:r>
            <a:r>
              <a:rPr lang="es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s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 </a:t>
            </a:r>
            <a:r>
              <a:rPr lang="es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</a:t>
            </a:r>
            <a:r>
              <a:rPr lang="es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has a </a:t>
            </a:r>
            <a:r>
              <a:rPr lang="es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es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</a:t>
            </a:r>
            <a:r>
              <a:rPr lang="es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es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zero</a:t>
            </a:r>
            <a:endParaRPr lang="es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EA0C18C-3B42-2B47-20CA-E73F58D4B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13" y="1573744"/>
            <a:ext cx="10577477" cy="32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469362"/>
            <a:ext cx="9885548" cy="141198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has improved over time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 failed its unique flight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E7CE047-D5AD-C0FB-DC0D-B897F9128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38" y="1735146"/>
            <a:ext cx="10889924" cy="220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4506686"/>
            <a:ext cx="10053499" cy="136230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 orbits has only been flight by high payload mass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F1ED43E-AFD1-3F75-6E21-D7571E23C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64" y="1602056"/>
            <a:ext cx="10798476" cy="212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45029" y="4413380"/>
            <a:ext cx="10615580" cy="278358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improved over time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2018, the success rate tendency went down but it recovered next year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D7E1162-3C68-CDA8-81E0-0FD4C608A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210" y="1670645"/>
            <a:ext cx="10615580" cy="233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query allowed to get all the unique launch site names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3DBC0F1-A5C6-078E-5FEC-D1FFA11A1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749" y="3059734"/>
            <a:ext cx="5428110" cy="311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6F95742-8670-33A5-60BD-BE1F54ED4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65" y="1481921"/>
            <a:ext cx="11179509" cy="389415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221DD44-B452-AA0E-4C2F-DB8711AB9CB3}"/>
              </a:ext>
            </a:extLst>
          </p:cNvPr>
          <p:cNvSpPr txBox="1"/>
          <p:nvPr/>
        </p:nvSpPr>
        <p:spPr>
          <a:xfrm>
            <a:off x="1670180" y="5719665"/>
            <a:ext cx="922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/>
              <a:t>Five simples </a:t>
            </a:r>
            <a:r>
              <a:rPr lang="es-US" dirty="0" err="1"/>
              <a:t>of</a:t>
            </a:r>
            <a:r>
              <a:rPr lang="es-US" dirty="0"/>
              <a:t> CCAFS LC-40 </a:t>
            </a:r>
            <a:r>
              <a:rPr lang="es-US" dirty="0" err="1"/>
              <a:t>launch</a:t>
            </a:r>
            <a:r>
              <a:rPr lang="es-US" dirty="0"/>
              <a:t> site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047861"/>
            <a:ext cx="9997517" cy="112910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keyword to sum all the payloads is “CRS” giving a result of 111,268 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4069B1A-5CFB-9C22-0B4C-3794C7B39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39" y="1520891"/>
            <a:ext cx="7901033" cy="225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814595"/>
            <a:ext cx="9745589" cy="136236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query consult all the record where the Booster Version contains F9 v1.1 and calculate the Average for the payload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5442DB2-F424-2F2D-623D-F3A4512BD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876609"/>
            <a:ext cx="7042220" cy="214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391886" y="1819469"/>
            <a:ext cx="5831632" cy="4711960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obtained from different sources and methods: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Directly from the Space X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 from Wikipedia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• After the Exploratory Data Analysis, the raw data got processing and standardization, and the application of this methodologies: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wrangling,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visualization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dashboard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• Finally, a Machine Learning Prediction model was implemented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7F9A6A3-D9D6-6F61-C9A3-92226BF062CB}"/>
              </a:ext>
            </a:extLst>
          </p:cNvPr>
          <p:cNvSpPr txBox="1"/>
          <p:nvPr/>
        </p:nvSpPr>
        <p:spPr>
          <a:xfrm>
            <a:off x="2211355" y="1352939"/>
            <a:ext cx="2192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b="1" dirty="0" err="1"/>
              <a:t>Methodologies</a:t>
            </a:r>
            <a:endParaRPr lang="es-MX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E5806-45B3-A265-434B-42E7D7EEAC45}"/>
              </a:ext>
            </a:extLst>
          </p:cNvPr>
          <p:cNvSpPr txBox="1">
            <a:spLocks/>
          </p:cNvSpPr>
          <p:nvPr/>
        </p:nvSpPr>
        <p:spPr>
          <a:xfrm>
            <a:off x="6095999" y="1814604"/>
            <a:ext cx="5903167" cy="471196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s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 and SSO </a:t>
            </a:r>
            <a:r>
              <a:rPr lang="es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</a:t>
            </a:r>
            <a:r>
              <a:rPr lang="es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es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es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ones</a:t>
            </a:r>
            <a:r>
              <a:rPr lang="es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es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es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highest</a:t>
            </a:r>
            <a:r>
              <a:rPr lang="es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es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rates</a:t>
            </a:r>
            <a:r>
              <a:rPr lang="es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s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 </a:t>
            </a:r>
            <a:r>
              <a:rPr lang="es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</a:t>
            </a:r>
            <a:r>
              <a:rPr lang="es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has a </a:t>
            </a:r>
            <a:r>
              <a:rPr lang="es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es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</a:t>
            </a:r>
            <a:r>
              <a:rPr lang="es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es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zero</a:t>
            </a:r>
            <a:endParaRPr lang="es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is a correlation between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PayloadMass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success rate which seems to favor the heavier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payloadMass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kern="1200" dirty="0">
                <a:solidFill>
                  <a:srgbClr val="292929"/>
                </a:solidFill>
                <a:effectLst/>
                <a:latin typeface="Abadi" panose="020B0604020104020204" pitchFamily="34" charset="0"/>
                <a:ea typeface="+mn-ea"/>
                <a:cs typeface="+mn-cs"/>
              </a:rPr>
              <a:t>Decision tree method was the most adequate model to predict the outcomes of the landings</a:t>
            </a:r>
            <a:endParaRPr lang="es-MX" sz="1800" dirty="0">
              <a:effectLst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07D1C55-AF46-9555-0F2A-BE34F5C9E321}"/>
              </a:ext>
            </a:extLst>
          </p:cNvPr>
          <p:cNvSpPr txBox="1"/>
          <p:nvPr/>
        </p:nvSpPr>
        <p:spPr>
          <a:xfrm>
            <a:off x="7915469" y="1348074"/>
            <a:ext cx="2192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b="1" dirty="0" err="1"/>
              <a:t>Results</a:t>
            </a:r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394717"/>
            <a:ext cx="9745589" cy="178224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first landing was in Dec 2015. The query filters the data with the function MAX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1C5E934-05C5-FD37-02ED-1ED4913CD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306" y="1590488"/>
            <a:ext cx="5784081" cy="230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282751"/>
            <a:ext cx="9745589" cy="189421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the boosters with a success outcome and payload between 4000 and 6000 are displayed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Two conditions are stablished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3F67343-74F8-891F-114A-45F4D1534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40245"/>
            <a:ext cx="9563929" cy="28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609321"/>
            <a:ext cx="9745589" cy="156764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calculate the total number of the outcomes, the data was grouped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EBDCF95-6F51-E929-D57A-BEEBD1CA3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350794"/>
            <a:ext cx="6767146" cy="285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891766" y="5806045"/>
            <a:ext cx="8128549" cy="84069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these boosters carried the maximum payload mass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74C9486-D39C-84F3-A8C3-6A65700D7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30" y="1323608"/>
            <a:ext cx="7545725" cy="421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767943"/>
            <a:ext cx="9745589" cy="140902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Only two landing failed in 2015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808AEE0-2893-7692-4645-29EBF1974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15" y="1862657"/>
            <a:ext cx="10988992" cy="279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7153" y="4607344"/>
            <a:ext cx="9745589" cy="597257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14 successful landing outcomes were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registed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the given timeframe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C9844B6-0748-FEFE-6EC7-B5430F3CC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53" y="1616049"/>
            <a:ext cx="11217612" cy="20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842587"/>
            <a:ext cx="9745589" cy="133437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launch sites are place on the west and east coast of US 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 in the global map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2F9DF86-1D3D-4E9D-E6B7-D8D65AC84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733" y="1487614"/>
            <a:ext cx="7676156" cy="388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898571"/>
            <a:ext cx="9745589" cy="127839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The green labels are successful launches</a:t>
            </a:r>
          </a:p>
          <a:p>
            <a:pPr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The red labels are unsuccessful launches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Color-labeled by launch outcomes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4C0451F-D2FB-6400-81EF-7E239E960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855759"/>
            <a:ext cx="4021474" cy="213489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CA566A1-258C-0E33-1295-8C03CB787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310" y="1850906"/>
            <a:ext cx="2933218" cy="200263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396431F-1AB2-C894-B103-C2DE47A7E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3644" y="1808533"/>
            <a:ext cx="3188219" cy="208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634412"/>
            <a:ext cx="8234030" cy="1036976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7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SLC-4O is less than 1 km near the beach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44EB3D6-C4C3-BF91-6548-4001F3CC0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930" y="1455642"/>
            <a:ext cx="8448140" cy="394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554480"/>
            <a:ext cx="10257943" cy="4764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Y is a new company that intends to compete with space X and is investigating to answers the following problems: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are the launches with the best successful rate based in the types of boosters and payloads mass?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is the launch site with the best successful rate?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is the best approach and method to predict the outcomes of the landings using Machine Learning?</a:t>
            </a:r>
          </a:p>
          <a:p>
            <a:pPr marL="457200" lvl="1" indent="0">
              <a:spcBef>
                <a:spcPts val="1400"/>
              </a:spcBef>
              <a:buNone/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430416"/>
            <a:ext cx="10687962" cy="74654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has the best success ratio for launches of all the launches sites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launches ratio by sites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E29DC13-8B7C-9811-FECB-94B9F9D2C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1" y="1427584"/>
            <a:ext cx="9423528" cy="384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5869920"/>
            <a:ext cx="6189286" cy="68017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launch site has a 76.9% success ratio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with the highest success ratio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8C9CA0B-5B49-8140-2588-98E8046FA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533" y="1303220"/>
            <a:ext cx="10288555" cy="435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477069"/>
            <a:ext cx="10414662" cy="84228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payload mass between 2000 and 5000 are the most launched and the most successful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launches per payload mass and booster version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E3BB537-E352-BCEB-36FF-28E305453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71" y="1380931"/>
            <a:ext cx="11639458" cy="390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928215" y="1847461"/>
            <a:ext cx="4688397" cy="28085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 Tree got the best accuracy with 90%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CEBB4C8-5787-834D-8478-2A2A8DFC8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9" y="1292973"/>
            <a:ext cx="6200380" cy="556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298163" y="1698171"/>
            <a:ext cx="4917233" cy="417081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confusion matrix shows that the decision tree method has predicted correctly the majority of the predictions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E95DA34-D259-9828-9FEB-DEC55DE0E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54" y="1503948"/>
            <a:ext cx="5735711" cy="458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68796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method was the most adequate model to predict the outcomes of the landings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obtained from different sources and methods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Directly from the Space X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 from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wikipedia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s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 and SSO </a:t>
            </a:r>
            <a:r>
              <a:rPr lang="es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</a:t>
            </a:r>
            <a:r>
              <a:rPr lang="es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es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es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ones</a:t>
            </a:r>
            <a:r>
              <a:rPr lang="es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es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es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highest</a:t>
            </a:r>
            <a:r>
              <a:rPr lang="es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es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rates</a:t>
            </a:r>
            <a:r>
              <a:rPr lang="es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s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 </a:t>
            </a:r>
            <a:r>
              <a:rPr lang="es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</a:t>
            </a:r>
            <a:r>
              <a:rPr lang="es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has a </a:t>
            </a:r>
            <a:r>
              <a:rPr lang="es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es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</a:t>
            </a:r>
            <a:r>
              <a:rPr lang="es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es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zero</a:t>
            </a:r>
            <a:endParaRPr lang="es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is a correlation between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PayloadMass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success rate which seems to favor the heavier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payloadMass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s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through 2 methods: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 Request: https://api.spacexdata.com/v4/rockets/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Scraping: https://en.wikipedia.org/wiki/List_of_Falcon/_9/_and_Falcon_Heavy_launches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was collected from the SpaceX public API by doing direct request to the public API.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Link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4864BBB4-2649-3B7F-38BF-80C2CFBE7B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0189366"/>
              </p:ext>
            </p:extLst>
          </p:nvPr>
        </p:nvGraphicFramePr>
        <p:xfrm>
          <a:off x="5910261" y="1800226"/>
          <a:ext cx="5910261" cy="3886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SpaceX launches data is obtained from Wikipedia through web scraping.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3D22FBA7-C6C3-C30C-D346-FCAEFD05FD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7585431"/>
              </p:ext>
            </p:extLst>
          </p:nvPr>
        </p:nvGraphicFramePr>
        <p:xfrm>
          <a:off x="5618162" y="1363769"/>
          <a:ext cx="6045200" cy="4538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645</TotalTime>
  <Words>1508</Words>
  <Application>Microsoft Office PowerPoint</Application>
  <PresentationFormat>Panorámica</PresentationFormat>
  <Paragraphs>267</Paragraphs>
  <Slides>48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48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Himmler Eduardo Benítez Romo</cp:lastModifiedBy>
  <cp:revision>207</cp:revision>
  <dcterms:created xsi:type="dcterms:W3CDTF">2021-04-29T18:58:34Z</dcterms:created>
  <dcterms:modified xsi:type="dcterms:W3CDTF">2023-04-16T02:23:20Z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